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02" r:id="rId2"/>
    <p:sldId id="317" r:id="rId3"/>
    <p:sldId id="316" r:id="rId4"/>
    <p:sldId id="323" r:id="rId5"/>
    <p:sldId id="321" r:id="rId6"/>
    <p:sldId id="319" r:id="rId7"/>
    <p:sldId id="322" r:id="rId8"/>
    <p:sldId id="314" r:id="rId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66FFFF"/>
    <a:srgbClr val="00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86679" autoAdjust="0"/>
  </p:normalViewPr>
  <p:slideViewPr>
    <p:cSldViewPr>
      <p:cViewPr varScale="1">
        <p:scale>
          <a:sx n="82" d="100"/>
          <a:sy n="82" d="100"/>
        </p:scale>
        <p:origin x="1363"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DDB3264-266C-4BAF-BA44-AC0599F7B071}" type="datetimeFigureOut">
              <a:rPr lang="en-GB" smtClean="0"/>
              <a:t>04/06/2020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6C13697-F50D-428C-A245-3321B76F409F}" type="slidenum">
              <a:rPr lang="en-GB" smtClean="0"/>
              <a:t>‹#›</a:t>
            </a:fld>
            <a:endParaRPr lang="en-GB"/>
          </a:p>
        </p:txBody>
      </p:sp>
    </p:spTree>
    <p:extLst>
      <p:ext uri="{BB962C8B-B14F-4D97-AF65-F5344CB8AC3E}">
        <p14:creationId xmlns:p14="http://schemas.microsoft.com/office/powerpoint/2010/main" val="1694444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defRPr/>
            </a:pPr>
            <a:fld id="{8B0F7A28-D233-48D9-A6E3-9447B652DFFA}" type="slidenum">
              <a:rPr lang="en-GB" altLang="en-US">
                <a:solidFill>
                  <a:prstClr val="black"/>
                </a:solidFill>
                <a:latin typeface="Calibri" panose="020F0502020204030204" pitchFamily="34" charset="0"/>
                <a:cs typeface="+mn-cs"/>
              </a:rPr>
              <a:pPr>
                <a:defRPr/>
              </a:pPr>
              <a:t>1</a:t>
            </a:fld>
            <a:endParaRPr lang="en-GB"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3195738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defRPr/>
            </a:pPr>
            <a:fld id="{8B0F7A28-D233-48D9-A6E3-9447B652DFFA}" type="slidenum">
              <a:rPr lang="en-GB" altLang="en-US">
                <a:solidFill>
                  <a:prstClr val="black"/>
                </a:solidFill>
                <a:latin typeface="Calibri" panose="020F0502020204030204" pitchFamily="34" charset="0"/>
                <a:cs typeface="+mn-cs"/>
              </a:rPr>
              <a:pPr>
                <a:defRPr/>
              </a:pPr>
              <a:t>2</a:t>
            </a:fld>
            <a:endParaRPr lang="en-GB"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2190038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defRPr/>
            </a:pPr>
            <a:fld id="{8B0F7A28-D233-48D9-A6E3-9447B652DFFA}" type="slidenum">
              <a:rPr lang="en-GB" altLang="en-US">
                <a:solidFill>
                  <a:prstClr val="black"/>
                </a:solidFill>
                <a:latin typeface="Calibri" panose="020F0502020204030204" pitchFamily="34" charset="0"/>
                <a:cs typeface="+mn-cs"/>
              </a:rPr>
              <a:pPr>
                <a:defRPr/>
              </a:pPr>
              <a:t>3</a:t>
            </a:fld>
            <a:endParaRPr lang="en-GB"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654733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defRPr/>
            </a:pPr>
            <a:fld id="{8B0F7A28-D233-48D9-A6E3-9447B652DFFA}" type="slidenum">
              <a:rPr lang="en-GB" altLang="en-US">
                <a:solidFill>
                  <a:prstClr val="black"/>
                </a:solidFill>
                <a:latin typeface="Calibri" panose="020F0502020204030204" pitchFamily="34" charset="0"/>
                <a:cs typeface="+mn-cs"/>
              </a:rPr>
              <a:pPr>
                <a:defRPr/>
              </a:pPr>
              <a:t>4</a:t>
            </a:fld>
            <a:endParaRPr lang="en-GB"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3474336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defRPr/>
            </a:pPr>
            <a:fld id="{8B0F7A28-D233-48D9-A6E3-9447B652DFFA}" type="slidenum">
              <a:rPr lang="en-GB" altLang="en-US">
                <a:solidFill>
                  <a:prstClr val="black"/>
                </a:solidFill>
                <a:latin typeface="Calibri" panose="020F0502020204030204" pitchFamily="34" charset="0"/>
                <a:cs typeface="+mn-cs"/>
              </a:rPr>
              <a:pPr>
                <a:defRPr/>
              </a:pPr>
              <a:t>8</a:t>
            </a:fld>
            <a:endParaRPr lang="en-GB"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1628966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5E4AE97-FE5D-4B6C-B77F-39829963156B}"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A4F3B4-391B-47A4-AE8B-3F54B95A2056}" type="slidenum">
              <a:rPr lang="en-GB" smtClean="0"/>
              <a:t>‹#›</a:t>
            </a:fld>
            <a:endParaRPr lang="en-GB"/>
          </a:p>
        </p:txBody>
      </p:sp>
    </p:spTree>
    <p:extLst>
      <p:ext uri="{BB962C8B-B14F-4D97-AF65-F5344CB8AC3E}">
        <p14:creationId xmlns:p14="http://schemas.microsoft.com/office/powerpoint/2010/main" val="1647313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E4AE97-FE5D-4B6C-B77F-39829963156B}"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A4F3B4-391B-47A4-AE8B-3F54B95A2056}" type="slidenum">
              <a:rPr lang="en-GB" smtClean="0"/>
              <a:t>‹#›</a:t>
            </a:fld>
            <a:endParaRPr lang="en-GB"/>
          </a:p>
        </p:txBody>
      </p:sp>
    </p:spTree>
    <p:extLst>
      <p:ext uri="{BB962C8B-B14F-4D97-AF65-F5344CB8AC3E}">
        <p14:creationId xmlns:p14="http://schemas.microsoft.com/office/powerpoint/2010/main" val="3730976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E4AE97-FE5D-4B6C-B77F-39829963156B}"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A4F3B4-391B-47A4-AE8B-3F54B95A2056}" type="slidenum">
              <a:rPr lang="en-GB" smtClean="0"/>
              <a:t>‹#›</a:t>
            </a:fld>
            <a:endParaRPr lang="en-GB"/>
          </a:p>
        </p:txBody>
      </p:sp>
    </p:spTree>
    <p:extLst>
      <p:ext uri="{BB962C8B-B14F-4D97-AF65-F5344CB8AC3E}">
        <p14:creationId xmlns:p14="http://schemas.microsoft.com/office/powerpoint/2010/main" val="1808517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KEVI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169333" y="1185332"/>
            <a:ext cx="6341534" cy="5511801"/>
          </a:xfrm>
          <a:prstGeom prst="rect">
            <a:avLst/>
          </a:prstGeom>
          <a:solidFill>
            <a:srgbClr val="FFFF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t"/>
          <a:lstStyle/>
          <a:p>
            <a:pPr algn="l"/>
            <a:endParaRPr lang="en-GB" b="1" dirty="0">
              <a:solidFill>
                <a:schemeClr val="tx1"/>
              </a:solidFill>
            </a:endParaRPr>
          </a:p>
        </p:txBody>
      </p:sp>
      <p:sp>
        <p:nvSpPr>
          <p:cNvPr id="7" name="Rectangle 6"/>
          <p:cNvSpPr/>
          <p:nvPr userDrawn="1"/>
        </p:nvSpPr>
        <p:spPr>
          <a:xfrm>
            <a:off x="169333" y="101600"/>
            <a:ext cx="6341534" cy="9652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latin typeface="Comic Sans MS" panose="030F0702030302020204" pitchFamily="66" charset="0"/>
            </a:endParaRPr>
          </a:p>
        </p:txBody>
      </p:sp>
      <p:sp>
        <p:nvSpPr>
          <p:cNvPr id="8" name="Rectangle 7"/>
          <p:cNvSpPr/>
          <p:nvPr userDrawn="1"/>
        </p:nvSpPr>
        <p:spPr>
          <a:xfrm>
            <a:off x="6671733" y="1185332"/>
            <a:ext cx="2328334" cy="3158067"/>
          </a:xfrm>
          <a:prstGeom prst="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b="1" dirty="0">
              <a:latin typeface="Comic Sans MS" panose="030F0702030302020204" pitchFamily="66" charset="0"/>
            </a:endParaRPr>
          </a:p>
        </p:txBody>
      </p:sp>
      <p:sp>
        <p:nvSpPr>
          <p:cNvPr id="9" name="Rectangle 8"/>
          <p:cNvSpPr/>
          <p:nvPr userDrawn="1"/>
        </p:nvSpPr>
        <p:spPr>
          <a:xfrm>
            <a:off x="6671733" y="4487333"/>
            <a:ext cx="2328334" cy="2209800"/>
          </a:xfrm>
          <a:prstGeom prst="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b="1" dirty="0">
              <a:latin typeface="Comic Sans MS" panose="030F0702030302020204" pitchFamily="66" charset="0"/>
            </a:endParaRPr>
          </a:p>
        </p:txBody>
      </p:sp>
      <p:sp>
        <p:nvSpPr>
          <p:cNvPr id="22" name="Text Placeholder 21"/>
          <p:cNvSpPr>
            <a:spLocks noGrp="1"/>
          </p:cNvSpPr>
          <p:nvPr>
            <p:ph type="body" sz="quarter" idx="10" hasCustomPrompt="1"/>
          </p:nvPr>
        </p:nvSpPr>
        <p:spPr>
          <a:xfrm>
            <a:off x="169333" y="101600"/>
            <a:ext cx="6341534" cy="965200"/>
          </a:xfrm>
        </p:spPr>
        <p:txBody>
          <a:bodyPr anchor="ctr"/>
          <a:lstStyle>
            <a:lvl1pPr marL="0" indent="0">
              <a:buNone/>
              <a:defRPr>
                <a:solidFill>
                  <a:schemeClr val="bg1"/>
                </a:solidFill>
              </a:defRPr>
            </a:lvl1pPr>
          </a:lstStyle>
          <a:p>
            <a:pPr lvl="0"/>
            <a:r>
              <a:rPr lang="en-GB" dirty="0"/>
              <a:t>Title:</a:t>
            </a:r>
          </a:p>
        </p:txBody>
      </p:sp>
      <p:sp>
        <p:nvSpPr>
          <p:cNvPr id="24" name="Text Placeholder 23"/>
          <p:cNvSpPr>
            <a:spLocks noGrp="1"/>
          </p:cNvSpPr>
          <p:nvPr>
            <p:ph type="body" sz="quarter" idx="11" hasCustomPrompt="1"/>
          </p:nvPr>
        </p:nvSpPr>
        <p:spPr>
          <a:xfrm>
            <a:off x="254000" y="1253067"/>
            <a:ext cx="6172200" cy="5334000"/>
          </a:xfrm>
        </p:spPr>
        <p:txBody>
          <a:bodyPr/>
          <a:lstStyle>
            <a:lvl1pPr marL="0" indent="0">
              <a:buNone/>
              <a:defRPr sz="2400"/>
            </a:lvl1pPr>
            <a:lvl2pPr marL="457200" indent="0">
              <a:buNone/>
              <a:defRPr/>
            </a:lvl2pPr>
            <a:lvl3pPr marL="914400" indent="0">
              <a:buNone/>
              <a:defRPr/>
            </a:lvl3pPr>
          </a:lstStyle>
          <a:p>
            <a:pPr lvl="0"/>
            <a:r>
              <a:rPr lang="en-US" dirty="0"/>
              <a:t>Task</a:t>
            </a:r>
          </a:p>
        </p:txBody>
      </p:sp>
      <p:sp>
        <p:nvSpPr>
          <p:cNvPr id="26" name="Text Placeholder 25"/>
          <p:cNvSpPr>
            <a:spLocks noGrp="1"/>
          </p:cNvSpPr>
          <p:nvPr>
            <p:ph type="body" sz="quarter" idx="12" hasCustomPrompt="1"/>
          </p:nvPr>
        </p:nvSpPr>
        <p:spPr>
          <a:xfrm>
            <a:off x="6731000" y="1230758"/>
            <a:ext cx="2209800" cy="3036442"/>
          </a:xfrm>
        </p:spPr>
        <p:txBody>
          <a:bodyPr>
            <a:normAutofit/>
          </a:bodyPr>
          <a:lstStyle>
            <a:lvl1pPr marL="0" indent="0">
              <a:buNone/>
              <a:defRPr sz="1600" b="1" baseline="0">
                <a:solidFill>
                  <a:schemeClr val="bg1"/>
                </a:solidFill>
              </a:defRPr>
            </a:lvl1pPr>
          </a:lstStyle>
          <a:p>
            <a:pPr lvl="0"/>
            <a:r>
              <a:rPr lang="en-US" dirty="0"/>
              <a:t>Learning Objectives</a:t>
            </a:r>
          </a:p>
          <a:p>
            <a:pPr lvl="0"/>
            <a:endParaRPr lang="en-US" dirty="0"/>
          </a:p>
          <a:p>
            <a:pPr lvl="0"/>
            <a:r>
              <a:rPr lang="en-US" dirty="0"/>
              <a:t>KNOW</a:t>
            </a:r>
          </a:p>
          <a:p>
            <a:pPr lvl="0"/>
            <a:r>
              <a:rPr lang="en-US" dirty="0"/>
              <a:t>UNDERSTAND</a:t>
            </a:r>
          </a:p>
          <a:p>
            <a:pPr lvl="0"/>
            <a:r>
              <a:rPr lang="en-US" dirty="0"/>
              <a:t>BE ABLE TO</a:t>
            </a:r>
            <a:endParaRPr lang="en-GB" dirty="0"/>
          </a:p>
        </p:txBody>
      </p:sp>
      <p:sp>
        <p:nvSpPr>
          <p:cNvPr id="28" name="Text Placeholder 27"/>
          <p:cNvSpPr>
            <a:spLocks noGrp="1"/>
          </p:cNvSpPr>
          <p:nvPr>
            <p:ph type="body" sz="quarter" idx="13" hasCustomPrompt="1"/>
          </p:nvPr>
        </p:nvSpPr>
        <p:spPr>
          <a:xfrm>
            <a:off x="6731000" y="4546600"/>
            <a:ext cx="2209800" cy="2039938"/>
          </a:xfrm>
        </p:spPr>
        <p:txBody>
          <a:bodyPr>
            <a:normAutofit/>
          </a:bodyPr>
          <a:lstStyle>
            <a:lvl1pPr marL="0" indent="0">
              <a:buNone/>
              <a:defRPr sz="2000" b="1" baseline="0">
                <a:solidFill>
                  <a:schemeClr val="bg1"/>
                </a:solidFill>
              </a:defRPr>
            </a:lvl1pPr>
            <a:lvl2pPr marL="457200" indent="0">
              <a:buNone/>
              <a:defRPr/>
            </a:lvl2pPr>
            <a:lvl4pPr marL="1371600" indent="0">
              <a:buNone/>
              <a:defRPr/>
            </a:lvl4pPr>
          </a:lstStyle>
          <a:p>
            <a:pPr lvl="0"/>
            <a:r>
              <a:rPr lang="en-GB" dirty="0"/>
              <a:t>Key Words</a:t>
            </a:r>
          </a:p>
        </p:txBody>
      </p:sp>
      <p:pic>
        <p:nvPicPr>
          <p:cNvPr id="3" name="Picture 2" descr="A picture containing drawing&#10;&#10;Description automatically generated">
            <a:extLst>
              <a:ext uri="{FF2B5EF4-FFF2-40B4-BE49-F238E27FC236}">
                <a16:creationId xmlns:a16="http://schemas.microsoft.com/office/drawing/2014/main" id="{37A11AA0-1CEA-417C-9D1A-D661BCE28F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45064" y="210294"/>
            <a:ext cx="2195736" cy="747811"/>
          </a:xfrm>
          <a:prstGeom prst="rect">
            <a:avLst/>
          </a:prstGeom>
        </p:spPr>
      </p:pic>
    </p:spTree>
    <p:extLst>
      <p:ext uri="{BB962C8B-B14F-4D97-AF65-F5344CB8AC3E}">
        <p14:creationId xmlns:p14="http://schemas.microsoft.com/office/powerpoint/2010/main" val="369307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E4AE97-FE5D-4B6C-B77F-39829963156B}"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A4F3B4-391B-47A4-AE8B-3F54B95A2056}" type="slidenum">
              <a:rPr lang="en-GB" smtClean="0"/>
              <a:t>‹#›</a:t>
            </a:fld>
            <a:endParaRPr lang="en-GB"/>
          </a:p>
        </p:txBody>
      </p:sp>
    </p:spTree>
    <p:extLst>
      <p:ext uri="{BB962C8B-B14F-4D97-AF65-F5344CB8AC3E}">
        <p14:creationId xmlns:p14="http://schemas.microsoft.com/office/powerpoint/2010/main" val="1503541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E4AE97-FE5D-4B6C-B77F-39829963156B}"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A4F3B4-391B-47A4-AE8B-3F54B95A2056}" type="slidenum">
              <a:rPr lang="en-GB" smtClean="0"/>
              <a:t>‹#›</a:t>
            </a:fld>
            <a:endParaRPr lang="en-GB"/>
          </a:p>
        </p:txBody>
      </p:sp>
    </p:spTree>
    <p:extLst>
      <p:ext uri="{BB962C8B-B14F-4D97-AF65-F5344CB8AC3E}">
        <p14:creationId xmlns:p14="http://schemas.microsoft.com/office/powerpoint/2010/main" val="3028914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5E4AE97-FE5D-4B6C-B77F-39829963156B}" type="datetimeFigureOut">
              <a:rPr lang="en-GB" smtClean="0"/>
              <a:t>04/06/2020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A4F3B4-391B-47A4-AE8B-3F54B95A2056}" type="slidenum">
              <a:rPr lang="en-GB" smtClean="0"/>
              <a:t>‹#›</a:t>
            </a:fld>
            <a:endParaRPr lang="en-GB"/>
          </a:p>
        </p:txBody>
      </p:sp>
    </p:spTree>
    <p:extLst>
      <p:ext uri="{BB962C8B-B14F-4D97-AF65-F5344CB8AC3E}">
        <p14:creationId xmlns:p14="http://schemas.microsoft.com/office/powerpoint/2010/main" val="3106358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5E4AE97-FE5D-4B6C-B77F-39829963156B}" type="datetimeFigureOut">
              <a:rPr lang="en-GB" smtClean="0"/>
              <a:t>04/06/2020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A4F3B4-391B-47A4-AE8B-3F54B95A2056}" type="slidenum">
              <a:rPr lang="en-GB" smtClean="0"/>
              <a:t>‹#›</a:t>
            </a:fld>
            <a:endParaRPr lang="en-GB"/>
          </a:p>
        </p:txBody>
      </p:sp>
    </p:spTree>
    <p:extLst>
      <p:ext uri="{BB962C8B-B14F-4D97-AF65-F5344CB8AC3E}">
        <p14:creationId xmlns:p14="http://schemas.microsoft.com/office/powerpoint/2010/main" val="3738519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5E4AE97-FE5D-4B6C-B77F-39829963156B}" type="datetimeFigureOut">
              <a:rPr lang="en-GB" smtClean="0"/>
              <a:t>04/06/2020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A4F3B4-391B-47A4-AE8B-3F54B95A2056}" type="slidenum">
              <a:rPr lang="en-GB" smtClean="0"/>
              <a:t>‹#›</a:t>
            </a:fld>
            <a:endParaRPr lang="en-GB"/>
          </a:p>
        </p:txBody>
      </p:sp>
    </p:spTree>
    <p:extLst>
      <p:ext uri="{BB962C8B-B14F-4D97-AF65-F5344CB8AC3E}">
        <p14:creationId xmlns:p14="http://schemas.microsoft.com/office/powerpoint/2010/main" val="1203072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E4AE97-FE5D-4B6C-B77F-39829963156B}" type="datetimeFigureOut">
              <a:rPr lang="en-GB" smtClean="0"/>
              <a:t>04/06/2020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A4F3B4-391B-47A4-AE8B-3F54B95A2056}" type="slidenum">
              <a:rPr lang="en-GB" smtClean="0"/>
              <a:t>‹#›</a:t>
            </a:fld>
            <a:endParaRPr lang="en-GB"/>
          </a:p>
        </p:txBody>
      </p:sp>
    </p:spTree>
    <p:extLst>
      <p:ext uri="{BB962C8B-B14F-4D97-AF65-F5344CB8AC3E}">
        <p14:creationId xmlns:p14="http://schemas.microsoft.com/office/powerpoint/2010/main" val="3625411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E4AE97-FE5D-4B6C-B77F-39829963156B}" type="datetimeFigureOut">
              <a:rPr lang="en-GB" smtClean="0"/>
              <a:t>04/06/2020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A4F3B4-391B-47A4-AE8B-3F54B95A2056}" type="slidenum">
              <a:rPr lang="en-GB" smtClean="0"/>
              <a:t>‹#›</a:t>
            </a:fld>
            <a:endParaRPr lang="en-GB"/>
          </a:p>
        </p:txBody>
      </p:sp>
    </p:spTree>
    <p:extLst>
      <p:ext uri="{BB962C8B-B14F-4D97-AF65-F5344CB8AC3E}">
        <p14:creationId xmlns:p14="http://schemas.microsoft.com/office/powerpoint/2010/main" val="3547059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E4AE97-FE5D-4B6C-B77F-39829963156B}" type="datetimeFigureOut">
              <a:rPr lang="en-GB" smtClean="0"/>
              <a:t>04/06/2020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A4F3B4-391B-47A4-AE8B-3F54B95A2056}" type="slidenum">
              <a:rPr lang="en-GB" smtClean="0"/>
              <a:t>‹#›</a:t>
            </a:fld>
            <a:endParaRPr lang="en-GB"/>
          </a:p>
        </p:txBody>
      </p:sp>
    </p:spTree>
    <p:extLst>
      <p:ext uri="{BB962C8B-B14F-4D97-AF65-F5344CB8AC3E}">
        <p14:creationId xmlns:p14="http://schemas.microsoft.com/office/powerpoint/2010/main" val="3055469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E4AE97-FE5D-4B6C-B77F-39829963156B}" type="datetimeFigureOut">
              <a:rPr lang="en-GB" smtClean="0"/>
              <a:t>04/06/2020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4F3B4-391B-47A4-AE8B-3F54B95A2056}" type="slidenum">
              <a:rPr lang="en-GB" smtClean="0"/>
              <a:t>‹#›</a:t>
            </a:fld>
            <a:endParaRPr lang="en-GB"/>
          </a:p>
        </p:txBody>
      </p:sp>
    </p:spTree>
    <p:extLst>
      <p:ext uri="{BB962C8B-B14F-4D97-AF65-F5344CB8AC3E}">
        <p14:creationId xmlns:p14="http://schemas.microsoft.com/office/powerpoint/2010/main" val="1469285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png"/><Relationship Id="rId18" Type="http://schemas.openxmlformats.org/officeDocument/2006/relationships/image" Target="../media/image5.png"/><Relationship Id="rId3" Type="http://schemas.openxmlformats.org/officeDocument/2006/relationships/image" Target="../media/image27.png"/><Relationship Id="rId21" Type="http://schemas.openxmlformats.org/officeDocument/2006/relationships/image" Target="../media/image19.png"/><Relationship Id="rId7" Type="http://schemas.openxmlformats.org/officeDocument/2006/relationships/image" Target="../media/image22.png"/><Relationship Id="rId12" Type="http://schemas.openxmlformats.org/officeDocument/2006/relationships/image" Target="../media/image2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9.png"/><Relationship Id="rId16" Type="http://schemas.openxmlformats.org/officeDocument/2006/relationships/image" Target="../media/image8.png"/><Relationship Id="rId20"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7.png"/><Relationship Id="rId24" Type="http://schemas.openxmlformats.org/officeDocument/2006/relationships/image" Target="../media/image12.png"/><Relationship Id="rId5" Type="http://schemas.openxmlformats.org/officeDocument/2006/relationships/image" Target="../media/image7.png"/><Relationship Id="rId15" Type="http://schemas.openxmlformats.org/officeDocument/2006/relationships/image" Target="../media/image24.pn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0.png"/><Relationship Id="rId4" Type="http://schemas.openxmlformats.org/officeDocument/2006/relationships/image" Target="../media/image21.png"/><Relationship Id="rId9" Type="http://schemas.openxmlformats.org/officeDocument/2006/relationships/image" Target="../media/image14.png"/><Relationship Id="rId14" Type="http://schemas.openxmlformats.org/officeDocument/2006/relationships/image" Target="../media/image6.png"/><Relationship Id="rId22"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6"/>
          <p:cNvSpPr>
            <a:spLocks noGrp="1"/>
          </p:cNvSpPr>
          <p:nvPr>
            <p:ph type="body" sz="quarter" idx="10"/>
          </p:nvPr>
        </p:nvSpPr>
        <p:spPr>
          <a:xfrm>
            <a:off x="169863" y="101600"/>
            <a:ext cx="6340475" cy="965200"/>
          </a:xfrm>
        </p:spPr>
        <p:txBody>
          <a:bodyPr/>
          <a:lstStyle/>
          <a:p>
            <a:pPr eaLnBrk="1" hangingPunct="1"/>
            <a:r>
              <a:rPr lang="en-GB" altLang="en-US" b="1" dirty="0">
                <a:latin typeface="Comic Sans MS" panose="030F0702030302020204" pitchFamily="66" charset="0"/>
              </a:rPr>
              <a:t>Introduction to Year 7 RE</a:t>
            </a:r>
            <a:endParaRPr lang="en-GB" altLang="en-US" dirty="0">
              <a:latin typeface="Comic Sans MS" panose="030F0702030302020204" pitchFamily="66" charset="0"/>
            </a:endParaRPr>
          </a:p>
        </p:txBody>
      </p:sp>
      <p:sp>
        <p:nvSpPr>
          <p:cNvPr id="29700" name="Text Placeholder 8"/>
          <p:cNvSpPr>
            <a:spLocks noGrp="1"/>
          </p:cNvSpPr>
          <p:nvPr>
            <p:ph type="body" sz="quarter" idx="12"/>
          </p:nvPr>
        </p:nvSpPr>
        <p:spPr>
          <a:xfrm>
            <a:off x="6731000" y="1230313"/>
            <a:ext cx="2209800" cy="3036887"/>
          </a:xfrm>
        </p:spPr>
        <p:txBody>
          <a:bodyPr>
            <a:normAutofit/>
          </a:bodyPr>
          <a:lstStyle/>
          <a:p>
            <a:pPr eaLnBrk="1" hangingPunct="1">
              <a:buFont typeface="Arial" charset="0"/>
              <a:buNone/>
              <a:defRPr/>
            </a:pPr>
            <a:r>
              <a:rPr lang="en-GB" altLang="en-US" dirty="0">
                <a:latin typeface="Comic Sans MS" panose="030F0702030302020204" pitchFamily="66" charset="0"/>
              </a:rPr>
              <a:t>Learning Objectives:</a:t>
            </a:r>
          </a:p>
          <a:p>
            <a:pPr eaLnBrk="1" hangingPunct="1">
              <a:buFont typeface="Arial" charset="0"/>
              <a:buNone/>
              <a:defRPr/>
            </a:pPr>
            <a:r>
              <a:rPr lang="en-GB" dirty="0">
                <a:latin typeface="Comic Sans MS" panose="030F0702030302020204" pitchFamily="66" charset="0"/>
              </a:rPr>
              <a:t>KNOW key features of some religions</a:t>
            </a:r>
          </a:p>
          <a:p>
            <a:r>
              <a:rPr lang="en-GB" dirty="0">
                <a:latin typeface="Comic Sans MS" panose="030F0702030302020204" pitchFamily="66" charset="0"/>
              </a:rPr>
              <a:t>UNDERSTAND how religions are different </a:t>
            </a:r>
          </a:p>
          <a:p>
            <a:r>
              <a:rPr lang="en-GB" dirty="0">
                <a:latin typeface="Comic Sans MS" panose="030F0702030302020204" pitchFamily="66" charset="0"/>
              </a:rPr>
              <a:t>BE ABLE TO identify different features from different religions</a:t>
            </a:r>
          </a:p>
          <a:p>
            <a:pPr eaLnBrk="1" hangingPunct="1">
              <a:buFont typeface="Arial" charset="0"/>
              <a:buNone/>
              <a:defRPr/>
            </a:pPr>
            <a:endParaRPr lang="en-GB" altLang="en-US" dirty="0">
              <a:latin typeface="Comic Sans MS" panose="030F0702030302020204" pitchFamily="66" charset="0"/>
            </a:endParaRPr>
          </a:p>
          <a:p>
            <a:pPr eaLnBrk="1" hangingPunct="1">
              <a:buFont typeface="Arial" charset="0"/>
              <a:buNone/>
              <a:defRPr/>
            </a:pPr>
            <a:endParaRPr lang="en-GB" altLang="en-US" sz="400" dirty="0">
              <a:latin typeface="Comic Sans MS" panose="030F0702030302020204" pitchFamily="66" charset="0"/>
            </a:endParaRPr>
          </a:p>
        </p:txBody>
      </p:sp>
      <p:sp>
        <p:nvSpPr>
          <p:cNvPr id="23557" name="Text Placeholder 9"/>
          <p:cNvSpPr>
            <a:spLocks noGrp="1"/>
          </p:cNvSpPr>
          <p:nvPr>
            <p:ph type="body" sz="quarter" idx="13"/>
          </p:nvPr>
        </p:nvSpPr>
        <p:spPr/>
        <p:txBody>
          <a:bodyPr>
            <a:normAutofit/>
          </a:bodyPr>
          <a:lstStyle/>
          <a:p>
            <a:pPr eaLnBrk="1" hangingPunct="1"/>
            <a:r>
              <a:rPr lang="en-GB" altLang="en-US" dirty="0">
                <a:latin typeface="Comic Sans MS" panose="030F0702030302020204" pitchFamily="66" charset="0"/>
              </a:rPr>
              <a:t>Key Words</a:t>
            </a:r>
          </a:p>
          <a:p>
            <a:pPr eaLnBrk="1" hangingPunct="1"/>
            <a:endParaRPr lang="en-GB" altLang="en-US" sz="500" b="0" dirty="0">
              <a:latin typeface="Comic Sans MS" panose="030F0702030302020204" pitchFamily="66" charset="0"/>
            </a:endParaRPr>
          </a:p>
        </p:txBody>
      </p:sp>
      <p:sp>
        <p:nvSpPr>
          <p:cNvPr id="2" name="TextBox 1"/>
          <p:cNvSpPr txBox="1"/>
          <p:nvPr/>
        </p:nvSpPr>
        <p:spPr>
          <a:xfrm>
            <a:off x="225715" y="1412776"/>
            <a:ext cx="6284623" cy="5078313"/>
          </a:xfrm>
          <a:prstGeom prst="rect">
            <a:avLst/>
          </a:prstGeom>
          <a:noFill/>
        </p:spPr>
        <p:txBody>
          <a:bodyPr wrap="square" rtlCol="0">
            <a:spAutoFit/>
          </a:bodyPr>
          <a:lstStyle/>
          <a:p>
            <a:r>
              <a:rPr lang="en-GB" dirty="0">
                <a:latin typeface="Comic Sans MS" panose="030F0702030302020204" pitchFamily="66" charset="0"/>
              </a:rPr>
              <a:t>The words below are used to describe people who belong to different religions - unfortunately the letters are all jumbled up – can you unjumble them to identify 6 people who belong to different religions …</a:t>
            </a:r>
          </a:p>
          <a:p>
            <a:endParaRPr lang="en-GB" dirty="0">
              <a:latin typeface="Comic Sans MS" panose="030F0702030302020204" pitchFamily="66" charset="0"/>
            </a:endParaRPr>
          </a:p>
          <a:p>
            <a:r>
              <a:rPr lang="en-GB" dirty="0">
                <a:latin typeface="Comic Sans MS" panose="030F0702030302020204" pitchFamily="66" charset="0"/>
              </a:rPr>
              <a:t>CHAIRSNIT</a:t>
            </a:r>
          </a:p>
          <a:p>
            <a:endParaRPr lang="en-GB" dirty="0">
              <a:latin typeface="Comic Sans MS" panose="030F0702030302020204" pitchFamily="66" charset="0"/>
            </a:endParaRPr>
          </a:p>
          <a:p>
            <a:r>
              <a:rPr lang="en-GB" dirty="0">
                <a:latin typeface="Comic Sans MS" panose="030F0702030302020204" pitchFamily="66" charset="0"/>
              </a:rPr>
              <a:t>MILSUM</a:t>
            </a:r>
          </a:p>
          <a:p>
            <a:endParaRPr lang="en-GB" dirty="0">
              <a:latin typeface="Comic Sans MS" panose="030F0702030302020204" pitchFamily="66" charset="0"/>
            </a:endParaRPr>
          </a:p>
          <a:p>
            <a:r>
              <a:rPr lang="en-GB" dirty="0">
                <a:latin typeface="Comic Sans MS" panose="030F0702030302020204" pitchFamily="66" charset="0"/>
              </a:rPr>
              <a:t>WEJ</a:t>
            </a:r>
          </a:p>
          <a:p>
            <a:endParaRPr lang="en-GB" dirty="0">
              <a:latin typeface="Comic Sans MS" panose="030F0702030302020204" pitchFamily="66" charset="0"/>
            </a:endParaRPr>
          </a:p>
          <a:p>
            <a:r>
              <a:rPr lang="en-GB" dirty="0">
                <a:latin typeface="Comic Sans MS" panose="030F0702030302020204" pitchFamily="66" charset="0"/>
              </a:rPr>
              <a:t>KISH</a:t>
            </a:r>
          </a:p>
          <a:p>
            <a:endParaRPr lang="en-GB" dirty="0">
              <a:latin typeface="Comic Sans MS" panose="030F0702030302020204" pitchFamily="66" charset="0"/>
            </a:endParaRPr>
          </a:p>
          <a:p>
            <a:r>
              <a:rPr lang="en-GB" dirty="0">
                <a:latin typeface="Comic Sans MS" panose="030F0702030302020204" pitchFamily="66" charset="0"/>
              </a:rPr>
              <a:t>THUDBIDS</a:t>
            </a:r>
          </a:p>
          <a:p>
            <a:endParaRPr lang="en-GB" dirty="0">
              <a:latin typeface="Comic Sans MS" panose="030F0702030302020204" pitchFamily="66" charset="0"/>
            </a:endParaRPr>
          </a:p>
          <a:p>
            <a:r>
              <a:rPr lang="en-GB" dirty="0">
                <a:latin typeface="Comic Sans MS" panose="030F0702030302020204" pitchFamily="66" charset="0"/>
              </a:rPr>
              <a:t>DUNHI</a:t>
            </a:r>
          </a:p>
          <a:p>
            <a:endParaRPr lang="en-GB" dirty="0">
              <a:latin typeface="Comic Sans MS" panose="030F0702030302020204" pitchFamily="66" charset="0"/>
            </a:endParaRPr>
          </a:p>
          <a:p>
            <a:endParaRPr lang="en-GB" dirty="0">
              <a:latin typeface="Comic Sans MS" panose="030F0702030302020204" pitchFamily="66" charset="0"/>
            </a:endParaRPr>
          </a:p>
        </p:txBody>
      </p:sp>
      <p:sp>
        <p:nvSpPr>
          <p:cNvPr id="3" name="Rectangle 2">
            <a:extLst>
              <a:ext uri="{FF2B5EF4-FFF2-40B4-BE49-F238E27FC236}">
                <a16:creationId xmlns:a16="http://schemas.microsoft.com/office/drawing/2014/main" id="{AC45D497-A9D4-4530-B59B-49964E3CF258}"/>
              </a:ext>
            </a:extLst>
          </p:cNvPr>
          <p:cNvSpPr/>
          <p:nvPr/>
        </p:nvSpPr>
        <p:spPr>
          <a:xfrm>
            <a:off x="7236296" y="4904412"/>
            <a:ext cx="1440160" cy="1446550"/>
          </a:xfrm>
          <a:prstGeom prst="rect">
            <a:avLst/>
          </a:prstGeom>
          <a:noFill/>
        </p:spPr>
        <p:txBody>
          <a:bodyPr wrap="square" lIns="91440" tIns="45720" rIns="91440" bIns="45720">
            <a:spAutoFit/>
          </a:bodyPr>
          <a:lstStyle/>
          <a:p>
            <a:pPr algn="ctr"/>
            <a:r>
              <a:rPr lang="en-US" sz="8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omic Sans MS" panose="030F0702030302020204" pitchFamily="66" charset="0"/>
              </a:rPr>
              <a:t>?</a:t>
            </a:r>
          </a:p>
        </p:txBody>
      </p:sp>
      <p:pic>
        <p:nvPicPr>
          <p:cNvPr id="5" name="Picture 4" descr="A picture containing drawing&#10;&#10;Description automatically generated">
            <a:extLst>
              <a:ext uri="{FF2B5EF4-FFF2-40B4-BE49-F238E27FC236}">
                <a16:creationId xmlns:a16="http://schemas.microsoft.com/office/drawing/2014/main" id="{FCCFE8EA-A492-4DCC-B241-06A8265C82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36129">
            <a:off x="2095346" y="4770671"/>
            <a:ext cx="4248472" cy="1487333"/>
          </a:xfrm>
          <a:prstGeom prst="rect">
            <a:avLst/>
          </a:prstGeom>
        </p:spPr>
      </p:pic>
    </p:spTree>
    <p:extLst>
      <p:ext uri="{BB962C8B-B14F-4D97-AF65-F5344CB8AC3E}">
        <p14:creationId xmlns:p14="http://schemas.microsoft.com/office/powerpoint/2010/main" val="4225450807"/>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6"/>
          <p:cNvSpPr>
            <a:spLocks noGrp="1"/>
          </p:cNvSpPr>
          <p:nvPr>
            <p:ph type="body" sz="quarter" idx="10"/>
          </p:nvPr>
        </p:nvSpPr>
        <p:spPr>
          <a:xfrm>
            <a:off x="169863" y="101600"/>
            <a:ext cx="6340475" cy="965200"/>
          </a:xfrm>
        </p:spPr>
        <p:txBody>
          <a:bodyPr/>
          <a:lstStyle/>
          <a:p>
            <a:r>
              <a:rPr lang="en-GB" altLang="en-US" b="1" dirty="0">
                <a:latin typeface="Comic Sans MS" panose="030F0702030302020204" pitchFamily="66" charset="0"/>
              </a:rPr>
              <a:t>Introduction to Year 7 RE</a:t>
            </a:r>
            <a:endParaRPr lang="en-GB" altLang="en-US" dirty="0">
              <a:latin typeface="Comic Sans MS" panose="030F0702030302020204" pitchFamily="66" charset="0"/>
            </a:endParaRPr>
          </a:p>
        </p:txBody>
      </p:sp>
      <p:sp>
        <p:nvSpPr>
          <p:cNvPr id="29700" name="Text Placeholder 8"/>
          <p:cNvSpPr>
            <a:spLocks noGrp="1"/>
          </p:cNvSpPr>
          <p:nvPr>
            <p:ph type="body" sz="quarter" idx="12"/>
          </p:nvPr>
        </p:nvSpPr>
        <p:spPr>
          <a:xfrm>
            <a:off x="6731000" y="1230313"/>
            <a:ext cx="2209800" cy="3036887"/>
          </a:xfrm>
        </p:spPr>
        <p:txBody>
          <a:bodyPr>
            <a:normAutofit/>
          </a:bodyPr>
          <a:lstStyle/>
          <a:p>
            <a:pPr eaLnBrk="1" hangingPunct="1">
              <a:buFont typeface="Arial" charset="0"/>
              <a:buNone/>
              <a:defRPr/>
            </a:pPr>
            <a:r>
              <a:rPr lang="en-GB" altLang="en-US" dirty="0">
                <a:latin typeface="Comic Sans MS" panose="030F0702030302020204" pitchFamily="66" charset="0"/>
              </a:rPr>
              <a:t>Learning Objectives:</a:t>
            </a:r>
          </a:p>
          <a:p>
            <a:pPr eaLnBrk="1" hangingPunct="1">
              <a:buFont typeface="Arial" charset="0"/>
              <a:buNone/>
              <a:defRPr/>
            </a:pPr>
            <a:r>
              <a:rPr lang="en-GB" dirty="0">
                <a:latin typeface="Comic Sans MS" panose="030F0702030302020204" pitchFamily="66" charset="0"/>
              </a:rPr>
              <a:t>KNOW key features of some religions</a:t>
            </a:r>
          </a:p>
          <a:p>
            <a:r>
              <a:rPr lang="en-GB" dirty="0">
                <a:latin typeface="Comic Sans MS" panose="030F0702030302020204" pitchFamily="66" charset="0"/>
              </a:rPr>
              <a:t>UNDERSTAND how religions are different </a:t>
            </a:r>
          </a:p>
          <a:p>
            <a:r>
              <a:rPr lang="en-GB" dirty="0">
                <a:latin typeface="Comic Sans MS" panose="030F0702030302020204" pitchFamily="66" charset="0"/>
              </a:rPr>
              <a:t>BE ABLE TO identify different features from different religions</a:t>
            </a:r>
          </a:p>
          <a:p>
            <a:pPr eaLnBrk="1" hangingPunct="1">
              <a:buFont typeface="Arial" charset="0"/>
              <a:buNone/>
              <a:defRPr/>
            </a:pPr>
            <a:endParaRPr lang="en-GB" altLang="en-US" dirty="0">
              <a:latin typeface="Comic Sans MS" panose="030F0702030302020204" pitchFamily="66" charset="0"/>
            </a:endParaRPr>
          </a:p>
          <a:p>
            <a:pPr eaLnBrk="1" hangingPunct="1">
              <a:buFont typeface="Arial" charset="0"/>
              <a:buNone/>
              <a:defRPr/>
            </a:pPr>
            <a:endParaRPr lang="en-GB" altLang="en-US" sz="400" dirty="0">
              <a:latin typeface="Comic Sans MS" panose="030F0702030302020204" pitchFamily="66" charset="0"/>
            </a:endParaRPr>
          </a:p>
        </p:txBody>
      </p:sp>
      <p:sp>
        <p:nvSpPr>
          <p:cNvPr id="23557" name="Text Placeholder 9"/>
          <p:cNvSpPr>
            <a:spLocks noGrp="1"/>
          </p:cNvSpPr>
          <p:nvPr>
            <p:ph type="body" sz="quarter" idx="13"/>
          </p:nvPr>
        </p:nvSpPr>
        <p:spPr/>
        <p:txBody>
          <a:bodyPr>
            <a:normAutofit/>
          </a:bodyPr>
          <a:lstStyle/>
          <a:p>
            <a:pPr eaLnBrk="1" hangingPunct="1"/>
            <a:r>
              <a:rPr lang="en-GB" altLang="en-US" dirty="0">
                <a:latin typeface="Comic Sans MS" panose="030F0702030302020204" pitchFamily="66" charset="0"/>
              </a:rPr>
              <a:t>Key Words</a:t>
            </a:r>
          </a:p>
          <a:p>
            <a:pPr eaLnBrk="1" hangingPunct="1"/>
            <a:endParaRPr lang="en-GB" altLang="en-US" sz="500" b="0" dirty="0">
              <a:latin typeface="Comic Sans MS" panose="030F0702030302020204" pitchFamily="66" charset="0"/>
            </a:endParaRPr>
          </a:p>
        </p:txBody>
      </p:sp>
      <p:sp>
        <p:nvSpPr>
          <p:cNvPr id="2" name="TextBox 1"/>
          <p:cNvSpPr txBox="1"/>
          <p:nvPr/>
        </p:nvSpPr>
        <p:spPr>
          <a:xfrm>
            <a:off x="225715" y="1401088"/>
            <a:ext cx="6284623" cy="5355312"/>
          </a:xfrm>
          <a:prstGeom prst="rect">
            <a:avLst/>
          </a:prstGeom>
          <a:noFill/>
        </p:spPr>
        <p:txBody>
          <a:bodyPr wrap="square" rtlCol="0">
            <a:spAutoFit/>
          </a:bodyPr>
          <a:lstStyle/>
          <a:p>
            <a:r>
              <a:rPr lang="en-GB" dirty="0">
                <a:latin typeface="Comic Sans MS" panose="030F0702030302020204" pitchFamily="66" charset="0"/>
              </a:rPr>
              <a:t>The words below are used to describe people who belong to different religions - unfortunately the letters are all jumbled up – can you unjumble them to identify 6 people who belong to different religions …</a:t>
            </a:r>
          </a:p>
          <a:p>
            <a:r>
              <a:rPr lang="en-GB" b="1" u="sng" dirty="0">
                <a:solidFill>
                  <a:srgbClr val="FF0000"/>
                </a:solidFill>
                <a:highlight>
                  <a:srgbClr val="FFFF00"/>
                </a:highlight>
                <a:latin typeface="Comic Sans MS" panose="030F0702030302020204" pitchFamily="66" charset="0"/>
              </a:rPr>
              <a:t>Check your answers:</a:t>
            </a:r>
          </a:p>
          <a:p>
            <a:endParaRPr lang="en-GB" dirty="0">
              <a:latin typeface="Comic Sans MS" panose="030F0702030302020204" pitchFamily="66" charset="0"/>
            </a:endParaRPr>
          </a:p>
          <a:p>
            <a:r>
              <a:rPr lang="en-GB" dirty="0">
                <a:latin typeface="Comic Sans MS" panose="030F0702030302020204" pitchFamily="66" charset="0"/>
              </a:rPr>
              <a:t>CHAIRSNIT		CHRISTIAN</a:t>
            </a:r>
          </a:p>
          <a:p>
            <a:endParaRPr lang="en-GB" dirty="0">
              <a:latin typeface="Comic Sans MS" panose="030F0702030302020204" pitchFamily="66" charset="0"/>
            </a:endParaRPr>
          </a:p>
          <a:p>
            <a:r>
              <a:rPr lang="en-GB" dirty="0">
                <a:latin typeface="Comic Sans MS" panose="030F0702030302020204" pitchFamily="66" charset="0"/>
              </a:rPr>
              <a:t>MILSUM		MUSLIM</a:t>
            </a:r>
          </a:p>
          <a:p>
            <a:endParaRPr lang="en-GB" dirty="0">
              <a:latin typeface="Comic Sans MS" panose="030F0702030302020204" pitchFamily="66" charset="0"/>
            </a:endParaRPr>
          </a:p>
          <a:p>
            <a:r>
              <a:rPr lang="en-GB" dirty="0">
                <a:latin typeface="Comic Sans MS" panose="030F0702030302020204" pitchFamily="66" charset="0"/>
              </a:rPr>
              <a:t>WEJ			JEW	</a:t>
            </a:r>
          </a:p>
          <a:p>
            <a:endParaRPr lang="en-GB" dirty="0">
              <a:latin typeface="Comic Sans MS" panose="030F0702030302020204" pitchFamily="66" charset="0"/>
            </a:endParaRPr>
          </a:p>
          <a:p>
            <a:r>
              <a:rPr lang="en-GB" dirty="0">
                <a:latin typeface="Comic Sans MS" panose="030F0702030302020204" pitchFamily="66" charset="0"/>
              </a:rPr>
              <a:t>KISH			SIKH</a:t>
            </a:r>
          </a:p>
          <a:p>
            <a:endParaRPr lang="en-GB" dirty="0">
              <a:latin typeface="Comic Sans MS" panose="030F0702030302020204" pitchFamily="66" charset="0"/>
            </a:endParaRPr>
          </a:p>
          <a:p>
            <a:r>
              <a:rPr lang="en-GB" dirty="0">
                <a:latin typeface="Comic Sans MS" panose="030F0702030302020204" pitchFamily="66" charset="0"/>
              </a:rPr>
              <a:t>THUDBIDS		BUDDHIST</a:t>
            </a:r>
          </a:p>
          <a:p>
            <a:endParaRPr lang="en-GB" dirty="0">
              <a:latin typeface="Comic Sans MS" panose="030F0702030302020204" pitchFamily="66" charset="0"/>
            </a:endParaRPr>
          </a:p>
          <a:p>
            <a:r>
              <a:rPr lang="en-GB" dirty="0">
                <a:latin typeface="Comic Sans MS" panose="030F0702030302020204" pitchFamily="66" charset="0"/>
              </a:rPr>
              <a:t>DUNHI			HINDU</a:t>
            </a:r>
          </a:p>
          <a:p>
            <a:endParaRPr lang="en-GB" dirty="0">
              <a:latin typeface="Comic Sans MS" panose="030F0702030302020204" pitchFamily="66" charset="0"/>
            </a:endParaRPr>
          </a:p>
          <a:p>
            <a:endParaRPr lang="en-GB" dirty="0">
              <a:latin typeface="Comic Sans MS" panose="030F0702030302020204" pitchFamily="66" charset="0"/>
            </a:endParaRPr>
          </a:p>
        </p:txBody>
      </p:sp>
      <p:sp>
        <p:nvSpPr>
          <p:cNvPr id="3" name="Rectangle 2">
            <a:extLst>
              <a:ext uri="{FF2B5EF4-FFF2-40B4-BE49-F238E27FC236}">
                <a16:creationId xmlns:a16="http://schemas.microsoft.com/office/drawing/2014/main" id="{AC45D497-A9D4-4530-B59B-49964E3CF258}"/>
              </a:ext>
            </a:extLst>
          </p:cNvPr>
          <p:cNvSpPr/>
          <p:nvPr/>
        </p:nvSpPr>
        <p:spPr>
          <a:xfrm>
            <a:off x="7236296" y="4904412"/>
            <a:ext cx="1440160" cy="1446550"/>
          </a:xfrm>
          <a:prstGeom prst="rect">
            <a:avLst/>
          </a:prstGeom>
          <a:noFill/>
        </p:spPr>
        <p:txBody>
          <a:bodyPr wrap="square" lIns="91440" tIns="45720" rIns="91440" bIns="45720">
            <a:spAutoFit/>
          </a:bodyPr>
          <a:lstStyle/>
          <a:p>
            <a:pPr algn="ctr"/>
            <a:r>
              <a:rPr lang="en-US" sz="8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omic Sans MS" panose="030F0702030302020204" pitchFamily="66" charset="0"/>
              </a:rPr>
              <a:t>?</a:t>
            </a:r>
          </a:p>
        </p:txBody>
      </p:sp>
    </p:spTree>
    <p:extLst>
      <p:ext uri="{BB962C8B-B14F-4D97-AF65-F5344CB8AC3E}">
        <p14:creationId xmlns:p14="http://schemas.microsoft.com/office/powerpoint/2010/main" val="1699467291"/>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6"/>
          <p:cNvSpPr>
            <a:spLocks noGrp="1"/>
          </p:cNvSpPr>
          <p:nvPr>
            <p:ph type="body" sz="quarter" idx="10"/>
          </p:nvPr>
        </p:nvSpPr>
        <p:spPr>
          <a:xfrm>
            <a:off x="169863" y="101600"/>
            <a:ext cx="6340475" cy="965200"/>
          </a:xfrm>
        </p:spPr>
        <p:txBody>
          <a:bodyPr/>
          <a:lstStyle/>
          <a:p>
            <a:r>
              <a:rPr lang="en-GB" altLang="en-US" b="1" dirty="0">
                <a:latin typeface="Comic Sans MS" panose="030F0702030302020204" pitchFamily="66" charset="0"/>
              </a:rPr>
              <a:t>Introduction to Year 7 RE</a:t>
            </a:r>
            <a:endParaRPr lang="en-GB" altLang="en-US" dirty="0">
              <a:latin typeface="Comic Sans MS" panose="030F0702030302020204" pitchFamily="66" charset="0"/>
            </a:endParaRPr>
          </a:p>
        </p:txBody>
      </p:sp>
      <p:sp>
        <p:nvSpPr>
          <p:cNvPr id="29700" name="Text Placeholder 8"/>
          <p:cNvSpPr>
            <a:spLocks noGrp="1"/>
          </p:cNvSpPr>
          <p:nvPr>
            <p:ph type="body" sz="quarter" idx="12"/>
          </p:nvPr>
        </p:nvSpPr>
        <p:spPr>
          <a:xfrm>
            <a:off x="6731000" y="1230313"/>
            <a:ext cx="2209800" cy="3036887"/>
          </a:xfrm>
        </p:spPr>
        <p:txBody>
          <a:bodyPr>
            <a:normAutofit/>
          </a:bodyPr>
          <a:lstStyle/>
          <a:p>
            <a:pPr eaLnBrk="1" hangingPunct="1">
              <a:buFont typeface="Arial" charset="0"/>
              <a:buNone/>
              <a:defRPr/>
            </a:pPr>
            <a:r>
              <a:rPr lang="en-GB" altLang="en-US" dirty="0">
                <a:latin typeface="Comic Sans MS" panose="030F0702030302020204" pitchFamily="66" charset="0"/>
              </a:rPr>
              <a:t>Learning Objectives:</a:t>
            </a:r>
          </a:p>
          <a:p>
            <a:pPr eaLnBrk="1" hangingPunct="1">
              <a:buFont typeface="Arial" charset="0"/>
              <a:buNone/>
              <a:defRPr/>
            </a:pPr>
            <a:r>
              <a:rPr lang="en-GB" dirty="0">
                <a:latin typeface="Comic Sans MS" panose="030F0702030302020204" pitchFamily="66" charset="0"/>
              </a:rPr>
              <a:t>KNOW key features of some religions</a:t>
            </a:r>
          </a:p>
          <a:p>
            <a:r>
              <a:rPr lang="en-GB" dirty="0">
                <a:latin typeface="Comic Sans MS" panose="030F0702030302020204" pitchFamily="66" charset="0"/>
              </a:rPr>
              <a:t>UNDERSTAND how religions are different </a:t>
            </a:r>
          </a:p>
          <a:p>
            <a:r>
              <a:rPr lang="en-GB" dirty="0">
                <a:latin typeface="Comic Sans MS" panose="030F0702030302020204" pitchFamily="66" charset="0"/>
              </a:rPr>
              <a:t>BE ABLE TO identify different features from different religions</a:t>
            </a:r>
          </a:p>
          <a:p>
            <a:pPr eaLnBrk="1" hangingPunct="1">
              <a:buFont typeface="Arial" charset="0"/>
              <a:buNone/>
              <a:defRPr/>
            </a:pPr>
            <a:endParaRPr lang="en-GB" altLang="en-US" dirty="0">
              <a:latin typeface="Comic Sans MS" panose="030F0702030302020204" pitchFamily="66" charset="0"/>
            </a:endParaRPr>
          </a:p>
          <a:p>
            <a:pPr eaLnBrk="1" hangingPunct="1">
              <a:buFont typeface="Arial" charset="0"/>
              <a:buNone/>
              <a:defRPr/>
            </a:pPr>
            <a:endParaRPr lang="en-GB" altLang="en-US" sz="400" dirty="0">
              <a:latin typeface="Comic Sans MS" panose="030F0702030302020204" pitchFamily="66" charset="0"/>
            </a:endParaRPr>
          </a:p>
        </p:txBody>
      </p:sp>
      <p:sp>
        <p:nvSpPr>
          <p:cNvPr id="11" name="Rounded Rectangular Callout 10"/>
          <p:cNvSpPr/>
          <p:nvPr/>
        </p:nvSpPr>
        <p:spPr>
          <a:xfrm>
            <a:off x="169333" y="5683172"/>
            <a:ext cx="6297322" cy="1073228"/>
          </a:xfrm>
          <a:prstGeom prst="wedgeRoundRectCallout">
            <a:avLst/>
          </a:prstGeom>
          <a:solidFill>
            <a:srgbClr val="FFFF00"/>
          </a:solidFill>
          <a:ln w="76200">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a:lstStyle/>
          <a:p>
            <a:pPr algn="ctr" eaLnBrk="1" fontAlgn="auto" hangingPunct="1">
              <a:spcBef>
                <a:spcPts val="0"/>
              </a:spcBef>
              <a:spcAft>
                <a:spcPts val="0"/>
              </a:spcAft>
              <a:defRPr/>
            </a:pPr>
            <a:r>
              <a:rPr lang="en-GB" sz="1600" b="1" dirty="0">
                <a:solidFill>
                  <a:prstClr val="black"/>
                </a:solidFill>
                <a:latin typeface="Comic Sans MS" panose="030F0702030302020204" pitchFamily="66" charset="0"/>
              </a:rPr>
              <a:t>Stretch and Challenge</a:t>
            </a:r>
          </a:p>
          <a:p>
            <a:pPr algn="ctr" eaLnBrk="1" fontAlgn="auto" hangingPunct="1">
              <a:spcBef>
                <a:spcPts val="0"/>
              </a:spcBef>
              <a:spcAft>
                <a:spcPts val="0"/>
              </a:spcAft>
              <a:defRPr/>
            </a:pPr>
            <a:r>
              <a:rPr lang="en-GB" sz="1600" dirty="0">
                <a:solidFill>
                  <a:prstClr val="black"/>
                </a:solidFill>
                <a:latin typeface="Comic Sans MS" panose="030F0702030302020204" pitchFamily="66" charset="0"/>
              </a:rPr>
              <a:t>Research other festivals / leaders / texts and see if you can name some more</a:t>
            </a:r>
          </a:p>
        </p:txBody>
      </p:sp>
      <p:sp>
        <p:nvSpPr>
          <p:cNvPr id="2" name="TextBox 1"/>
          <p:cNvSpPr txBox="1"/>
          <p:nvPr/>
        </p:nvSpPr>
        <p:spPr>
          <a:xfrm>
            <a:off x="234640" y="1413063"/>
            <a:ext cx="6284623" cy="4031873"/>
          </a:xfrm>
          <a:prstGeom prst="rect">
            <a:avLst/>
          </a:prstGeom>
          <a:noFill/>
        </p:spPr>
        <p:txBody>
          <a:bodyPr wrap="square" rtlCol="0">
            <a:spAutoFit/>
          </a:bodyPr>
          <a:lstStyle/>
          <a:p>
            <a:r>
              <a:rPr lang="en-GB" sz="1600" dirty="0">
                <a:latin typeface="Comic Sans MS" panose="030F0702030302020204" pitchFamily="66" charset="0"/>
              </a:rPr>
              <a:t>On the next slide there are 24 images relating to the 6 religions you will study in year 7 at KEVI.</a:t>
            </a:r>
          </a:p>
          <a:p>
            <a:endParaRPr lang="en-GB" sz="1600" dirty="0">
              <a:latin typeface="Comic Sans MS" panose="030F0702030302020204" pitchFamily="66" charset="0"/>
            </a:endParaRPr>
          </a:p>
          <a:p>
            <a:r>
              <a:rPr lang="en-GB" sz="1600" dirty="0">
                <a:latin typeface="Comic Sans MS" panose="030F0702030302020204" pitchFamily="66" charset="0"/>
              </a:rPr>
              <a:t>There is a sacred building, a sacred book, a festival and  sacred teacher or leader from every religion. </a:t>
            </a:r>
          </a:p>
          <a:p>
            <a:endParaRPr lang="en-GB" sz="1600" dirty="0">
              <a:latin typeface="Comic Sans MS" panose="030F0702030302020204" pitchFamily="66" charset="0"/>
            </a:endParaRPr>
          </a:p>
          <a:p>
            <a:r>
              <a:rPr lang="en-GB" sz="1600" b="1" dirty="0">
                <a:latin typeface="Comic Sans MS" panose="030F0702030302020204" pitchFamily="66" charset="0"/>
              </a:rPr>
              <a:t>Your challenge is to work out which belongs to which religion and to organise them so that you know what the sacred buildings, sacred books, festival and  sacred teacher or leader for each religion is. </a:t>
            </a:r>
          </a:p>
          <a:p>
            <a:endParaRPr lang="en-GB" sz="1600" dirty="0">
              <a:latin typeface="Comic Sans MS" panose="030F0702030302020204" pitchFamily="66" charset="0"/>
            </a:endParaRPr>
          </a:p>
          <a:p>
            <a:r>
              <a:rPr lang="en-GB" sz="1600" dirty="0">
                <a:latin typeface="Comic Sans MS" panose="030F0702030302020204" pitchFamily="66" charset="0"/>
              </a:rPr>
              <a:t>The pictures should give you clues.</a:t>
            </a:r>
          </a:p>
          <a:p>
            <a:endParaRPr lang="en-GB" sz="1600" dirty="0">
              <a:latin typeface="Comic Sans MS" panose="030F0702030302020204" pitchFamily="66" charset="0"/>
            </a:endParaRPr>
          </a:p>
          <a:p>
            <a:r>
              <a:rPr lang="en-GB" sz="1600" dirty="0">
                <a:latin typeface="Comic Sans MS" panose="030F0702030302020204" pitchFamily="66" charset="0"/>
              </a:rPr>
              <a:t>Either cut them out and stick them onto a separate piece of paper in a table format (see slide 5) or cut and paste them from slide 4 onto slide 5</a:t>
            </a:r>
          </a:p>
        </p:txBody>
      </p:sp>
      <p:sp>
        <p:nvSpPr>
          <p:cNvPr id="13" name="Text Placeholder 9">
            <a:extLst>
              <a:ext uri="{FF2B5EF4-FFF2-40B4-BE49-F238E27FC236}">
                <a16:creationId xmlns:a16="http://schemas.microsoft.com/office/drawing/2014/main" id="{A28C759B-AEE9-4BA7-B3E3-FCB7D801BC6F}"/>
              </a:ext>
            </a:extLst>
          </p:cNvPr>
          <p:cNvSpPr txBox="1">
            <a:spLocks/>
          </p:cNvSpPr>
          <p:nvPr/>
        </p:nvSpPr>
        <p:spPr>
          <a:xfrm>
            <a:off x="6731000" y="4546600"/>
            <a:ext cx="2209800" cy="2039938"/>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Font typeface="Arial" panose="020B0604020202020204" pitchFamily="34" charset="0"/>
              <a:buNone/>
              <a:defRPr sz="2000" b="1" kern="1200" baseline="0">
                <a:solidFill>
                  <a:schemeClr val="bg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en-US">
                <a:latin typeface="Comic Sans MS" panose="030F0702030302020204" pitchFamily="66" charset="0"/>
              </a:rPr>
              <a:t>Key Words</a:t>
            </a:r>
          </a:p>
          <a:p>
            <a:endParaRPr lang="en-GB" altLang="en-US" sz="500" b="0">
              <a:latin typeface="Comic Sans MS" panose="030F0702030302020204" pitchFamily="66" charset="0"/>
            </a:endParaRPr>
          </a:p>
          <a:p>
            <a:r>
              <a:rPr lang="en-GB" altLang="en-US" sz="1600" b="0">
                <a:latin typeface="Comic Sans MS" panose="030F0702030302020204" pitchFamily="66" charset="0"/>
              </a:rPr>
              <a:t>Christian</a:t>
            </a:r>
          </a:p>
          <a:p>
            <a:r>
              <a:rPr lang="en-GB" altLang="en-US" sz="1600" b="0">
                <a:latin typeface="Comic Sans MS" panose="030F0702030302020204" pitchFamily="66" charset="0"/>
              </a:rPr>
              <a:t>Buddhist </a:t>
            </a:r>
          </a:p>
          <a:p>
            <a:r>
              <a:rPr lang="en-GB" altLang="en-US" sz="1600" b="0">
                <a:latin typeface="Comic Sans MS" panose="030F0702030302020204" pitchFamily="66" charset="0"/>
              </a:rPr>
              <a:t>Judaism</a:t>
            </a:r>
          </a:p>
          <a:p>
            <a:r>
              <a:rPr lang="en-GB" altLang="en-US" sz="1600" b="0">
                <a:latin typeface="Comic Sans MS" panose="030F0702030302020204" pitchFamily="66" charset="0"/>
              </a:rPr>
              <a:t>Islam</a:t>
            </a:r>
          </a:p>
          <a:p>
            <a:r>
              <a:rPr lang="en-GB" altLang="en-US" sz="1600" b="0">
                <a:latin typeface="Comic Sans MS" panose="030F0702030302020204" pitchFamily="66" charset="0"/>
              </a:rPr>
              <a:t>Hindu</a:t>
            </a:r>
          </a:p>
          <a:p>
            <a:r>
              <a:rPr lang="en-GB" altLang="en-US" sz="1600" b="0">
                <a:latin typeface="Comic Sans MS" panose="030F0702030302020204" pitchFamily="66" charset="0"/>
              </a:rPr>
              <a:t>Sikh</a:t>
            </a:r>
            <a:endParaRPr lang="en-GB" altLang="en-US" sz="1600" b="0" dirty="0">
              <a:latin typeface="Comic Sans MS" panose="030F0702030302020204" pitchFamily="66" charset="0"/>
            </a:endParaRPr>
          </a:p>
        </p:txBody>
      </p:sp>
    </p:spTree>
    <p:extLst>
      <p:ext uri="{BB962C8B-B14F-4D97-AF65-F5344CB8AC3E}">
        <p14:creationId xmlns:p14="http://schemas.microsoft.com/office/powerpoint/2010/main" val="3819705914"/>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6"/>
          <p:cNvSpPr>
            <a:spLocks noGrp="1"/>
          </p:cNvSpPr>
          <p:nvPr>
            <p:ph type="body" sz="quarter" idx="10"/>
          </p:nvPr>
        </p:nvSpPr>
        <p:spPr>
          <a:xfrm>
            <a:off x="169863" y="101600"/>
            <a:ext cx="6340475" cy="965200"/>
          </a:xfrm>
        </p:spPr>
        <p:txBody>
          <a:bodyPr/>
          <a:lstStyle/>
          <a:p>
            <a:r>
              <a:rPr lang="en-GB" altLang="en-US" b="1" dirty="0">
                <a:latin typeface="Comic Sans MS" panose="030F0702030302020204" pitchFamily="66" charset="0"/>
              </a:rPr>
              <a:t>Introduction to Year 7 RE</a:t>
            </a:r>
            <a:endParaRPr lang="en-GB" altLang="en-US" dirty="0">
              <a:latin typeface="Comic Sans MS" panose="030F0702030302020204" pitchFamily="66" charset="0"/>
            </a:endParaRPr>
          </a:p>
        </p:txBody>
      </p:sp>
      <p:sp>
        <p:nvSpPr>
          <p:cNvPr id="29700" name="Text Placeholder 8"/>
          <p:cNvSpPr>
            <a:spLocks noGrp="1"/>
          </p:cNvSpPr>
          <p:nvPr>
            <p:ph type="body" sz="quarter" idx="12"/>
          </p:nvPr>
        </p:nvSpPr>
        <p:spPr>
          <a:xfrm>
            <a:off x="6731000" y="1230313"/>
            <a:ext cx="2209800" cy="3036887"/>
          </a:xfrm>
        </p:spPr>
        <p:txBody>
          <a:bodyPr>
            <a:normAutofit/>
          </a:bodyPr>
          <a:lstStyle/>
          <a:p>
            <a:pPr eaLnBrk="1" hangingPunct="1">
              <a:buFont typeface="Arial" charset="0"/>
              <a:buNone/>
              <a:defRPr/>
            </a:pPr>
            <a:r>
              <a:rPr lang="en-GB" altLang="en-US" dirty="0">
                <a:latin typeface="Comic Sans MS" panose="030F0702030302020204" pitchFamily="66" charset="0"/>
              </a:rPr>
              <a:t>Learning Objectives:</a:t>
            </a:r>
          </a:p>
          <a:p>
            <a:pPr eaLnBrk="1" hangingPunct="1">
              <a:buFont typeface="Arial" charset="0"/>
              <a:buNone/>
              <a:defRPr/>
            </a:pPr>
            <a:r>
              <a:rPr lang="en-GB" dirty="0">
                <a:latin typeface="Comic Sans MS" panose="030F0702030302020204" pitchFamily="66" charset="0"/>
              </a:rPr>
              <a:t>KNOW key features of some religions</a:t>
            </a:r>
          </a:p>
          <a:p>
            <a:r>
              <a:rPr lang="en-GB" dirty="0">
                <a:latin typeface="Comic Sans MS" panose="030F0702030302020204" pitchFamily="66" charset="0"/>
              </a:rPr>
              <a:t>UNDERSTAND how religions are different </a:t>
            </a:r>
          </a:p>
          <a:p>
            <a:r>
              <a:rPr lang="en-GB" dirty="0">
                <a:latin typeface="Comic Sans MS" panose="030F0702030302020204" pitchFamily="66" charset="0"/>
              </a:rPr>
              <a:t>BE ABLE TO identify different features from different religions</a:t>
            </a:r>
          </a:p>
          <a:p>
            <a:pPr eaLnBrk="1" hangingPunct="1">
              <a:buFont typeface="Arial" charset="0"/>
              <a:buNone/>
              <a:defRPr/>
            </a:pPr>
            <a:endParaRPr lang="en-GB" altLang="en-US" dirty="0">
              <a:latin typeface="Comic Sans MS" panose="030F0702030302020204" pitchFamily="66" charset="0"/>
            </a:endParaRPr>
          </a:p>
          <a:p>
            <a:pPr eaLnBrk="1" hangingPunct="1">
              <a:buFont typeface="Arial" charset="0"/>
              <a:buNone/>
              <a:defRPr/>
            </a:pPr>
            <a:endParaRPr lang="en-GB" altLang="en-US" sz="400" dirty="0">
              <a:latin typeface="Comic Sans MS" panose="030F0702030302020204" pitchFamily="66" charset="0"/>
            </a:endParaRPr>
          </a:p>
        </p:txBody>
      </p:sp>
      <p:sp>
        <p:nvSpPr>
          <p:cNvPr id="11" name="Rounded Rectangular Callout 10"/>
          <p:cNvSpPr/>
          <p:nvPr/>
        </p:nvSpPr>
        <p:spPr>
          <a:xfrm>
            <a:off x="169333" y="5683172"/>
            <a:ext cx="6297322" cy="1073228"/>
          </a:xfrm>
          <a:prstGeom prst="wedgeRoundRectCallout">
            <a:avLst/>
          </a:prstGeom>
          <a:solidFill>
            <a:srgbClr val="FFFF00"/>
          </a:solidFill>
          <a:ln w="76200">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a:lstStyle/>
          <a:p>
            <a:pPr algn="ctr" eaLnBrk="1" fontAlgn="auto" hangingPunct="1">
              <a:spcBef>
                <a:spcPts val="0"/>
              </a:spcBef>
              <a:spcAft>
                <a:spcPts val="0"/>
              </a:spcAft>
              <a:defRPr/>
            </a:pPr>
            <a:r>
              <a:rPr lang="en-GB" sz="1600" b="1" dirty="0">
                <a:solidFill>
                  <a:prstClr val="black"/>
                </a:solidFill>
                <a:latin typeface="Comic Sans MS" panose="030F0702030302020204" pitchFamily="66" charset="0"/>
              </a:rPr>
              <a:t>Stretch and Challenge</a:t>
            </a:r>
          </a:p>
          <a:p>
            <a:pPr algn="ctr" eaLnBrk="1" fontAlgn="auto" hangingPunct="1">
              <a:spcBef>
                <a:spcPts val="0"/>
              </a:spcBef>
              <a:spcAft>
                <a:spcPts val="0"/>
              </a:spcAft>
              <a:defRPr/>
            </a:pPr>
            <a:r>
              <a:rPr lang="en-GB" sz="1600" dirty="0">
                <a:solidFill>
                  <a:prstClr val="black"/>
                </a:solidFill>
                <a:latin typeface="Comic Sans MS" panose="030F0702030302020204" pitchFamily="66" charset="0"/>
              </a:rPr>
              <a:t>Research other festivals / leaders / texts and see if you can name some more</a:t>
            </a:r>
          </a:p>
        </p:txBody>
      </p:sp>
      <p:sp>
        <p:nvSpPr>
          <p:cNvPr id="13" name="Text Placeholder 9">
            <a:extLst>
              <a:ext uri="{FF2B5EF4-FFF2-40B4-BE49-F238E27FC236}">
                <a16:creationId xmlns:a16="http://schemas.microsoft.com/office/drawing/2014/main" id="{A28C759B-AEE9-4BA7-B3E3-FCB7D801BC6F}"/>
              </a:ext>
            </a:extLst>
          </p:cNvPr>
          <p:cNvSpPr txBox="1">
            <a:spLocks/>
          </p:cNvSpPr>
          <p:nvPr/>
        </p:nvSpPr>
        <p:spPr>
          <a:xfrm>
            <a:off x="6731000" y="4546600"/>
            <a:ext cx="2209800" cy="2039938"/>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Font typeface="Arial" panose="020B0604020202020204" pitchFamily="34" charset="0"/>
              <a:buNone/>
              <a:defRPr sz="2000" b="1" kern="1200" baseline="0">
                <a:solidFill>
                  <a:schemeClr val="bg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en-US">
                <a:latin typeface="Comic Sans MS" panose="030F0702030302020204" pitchFamily="66" charset="0"/>
              </a:rPr>
              <a:t>Key Words</a:t>
            </a:r>
          </a:p>
          <a:p>
            <a:endParaRPr lang="en-GB" altLang="en-US" sz="500" b="0">
              <a:latin typeface="Comic Sans MS" panose="030F0702030302020204" pitchFamily="66" charset="0"/>
            </a:endParaRPr>
          </a:p>
          <a:p>
            <a:r>
              <a:rPr lang="en-GB" altLang="en-US" sz="1600" b="0">
                <a:latin typeface="Comic Sans MS" panose="030F0702030302020204" pitchFamily="66" charset="0"/>
              </a:rPr>
              <a:t>Christian</a:t>
            </a:r>
          </a:p>
          <a:p>
            <a:r>
              <a:rPr lang="en-GB" altLang="en-US" sz="1600" b="0">
                <a:latin typeface="Comic Sans MS" panose="030F0702030302020204" pitchFamily="66" charset="0"/>
              </a:rPr>
              <a:t>Buddhist </a:t>
            </a:r>
          </a:p>
          <a:p>
            <a:r>
              <a:rPr lang="en-GB" altLang="en-US" sz="1600" b="0">
                <a:latin typeface="Comic Sans MS" panose="030F0702030302020204" pitchFamily="66" charset="0"/>
              </a:rPr>
              <a:t>Judaism</a:t>
            </a:r>
          </a:p>
          <a:p>
            <a:r>
              <a:rPr lang="en-GB" altLang="en-US" sz="1600" b="0">
                <a:latin typeface="Comic Sans MS" panose="030F0702030302020204" pitchFamily="66" charset="0"/>
              </a:rPr>
              <a:t>Islam</a:t>
            </a:r>
          </a:p>
          <a:p>
            <a:r>
              <a:rPr lang="en-GB" altLang="en-US" sz="1600" b="0">
                <a:latin typeface="Comic Sans MS" panose="030F0702030302020204" pitchFamily="66" charset="0"/>
              </a:rPr>
              <a:t>Hindu</a:t>
            </a:r>
          </a:p>
          <a:p>
            <a:r>
              <a:rPr lang="en-GB" altLang="en-US" sz="1600" b="0">
                <a:latin typeface="Comic Sans MS" panose="030F0702030302020204" pitchFamily="66" charset="0"/>
              </a:rPr>
              <a:t>Sikh</a:t>
            </a:r>
            <a:endParaRPr lang="en-GB" altLang="en-US" sz="1600" b="0" dirty="0">
              <a:latin typeface="Comic Sans MS" panose="030F0702030302020204" pitchFamily="66" charset="0"/>
            </a:endParaRPr>
          </a:p>
        </p:txBody>
      </p:sp>
      <p:sp>
        <p:nvSpPr>
          <p:cNvPr id="3" name="TextBox 2">
            <a:extLst>
              <a:ext uri="{FF2B5EF4-FFF2-40B4-BE49-F238E27FC236}">
                <a16:creationId xmlns:a16="http://schemas.microsoft.com/office/drawing/2014/main" id="{47505DE3-62D0-4F8F-B1E0-F100007C6704}"/>
              </a:ext>
            </a:extLst>
          </p:cNvPr>
          <p:cNvSpPr txBox="1"/>
          <p:nvPr/>
        </p:nvSpPr>
        <p:spPr>
          <a:xfrm>
            <a:off x="747812" y="3974194"/>
            <a:ext cx="5335398" cy="923330"/>
          </a:xfrm>
          <a:prstGeom prst="rect">
            <a:avLst/>
          </a:prstGeom>
          <a:noFill/>
        </p:spPr>
        <p:txBody>
          <a:bodyPr wrap="square" rtlCol="0">
            <a:spAutoFit/>
          </a:bodyPr>
          <a:lstStyle/>
          <a:p>
            <a:endParaRPr lang="en-GB" dirty="0">
              <a:latin typeface="Comic Sans MS" panose="030F0702030302020204" pitchFamily="66" charset="0"/>
            </a:endParaRPr>
          </a:p>
          <a:p>
            <a:r>
              <a:rPr lang="en-GB" dirty="0">
                <a:latin typeface="Comic Sans MS" panose="030F0702030302020204" pitchFamily="66" charset="0"/>
              </a:rPr>
              <a:t>The answers are on slide 7 if you need a bit of help</a:t>
            </a:r>
          </a:p>
        </p:txBody>
      </p:sp>
      <p:pic>
        <p:nvPicPr>
          <p:cNvPr id="2050" name="Picture 2" descr="Need A Hand? | The Abingdon DAMASCUS Youth Project">
            <a:extLst>
              <a:ext uri="{FF2B5EF4-FFF2-40B4-BE49-F238E27FC236}">
                <a16:creationId xmlns:a16="http://schemas.microsoft.com/office/drawing/2014/main" id="{E4EAFEDB-DFB7-4728-AC08-EE56F91AF9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614" y="1813928"/>
            <a:ext cx="5702759" cy="1970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256084"/>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EF9A92-FC98-470C-9BD5-B43DB52BBDE7}"/>
              </a:ext>
            </a:extLst>
          </p:cNvPr>
          <p:cNvPicPr>
            <a:picLocks noChangeAspect="1"/>
          </p:cNvPicPr>
          <p:nvPr/>
        </p:nvPicPr>
        <p:blipFill>
          <a:blip r:embed="rId2"/>
          <a:stretch>
            <a:fillRect/>
          </a:stretch>
        </p:blipFill>
        <p:spPr>
          <a:xfrm>
            <a:off x="173131" y="2500312"/>
            <a:ext cx="1123950" cy="1362075"/>
          </a:xfrm>
          <a:prstGeom prst="rect">
            <a:avLst/>
          </a:prstGeom>
        </p:spPr>
      </p:pic>
      <p:pic>
        <p:nvPicPr>
          <p:cNvPr id="3" name="Picture 2">
            <a:extLst>
              <a:ext uri="{FF2B5EF4-FFF2-40B4-BE49-F238E27FC236}">
                <a16:creationId xmlns:a16="http://schemas.microsoft.com/office/drawing/2014/main" id="{28CC6504-F24F-41ED-B11D-924AFB634A17}"/>
              </a:ext>
            </a:extLst>
          </p:cNvPr>
          <p:cNvPicPr>
            <a:picLocks noChangeAspect="1"/>
          </p:cNvPicPr>
          <p:nvPr/>
        </p:nvPicPr>
        <p:blipFill>
          <a:blip r:embed="rId3"/>
          <a:stretch>
            <a:fillRect/>
          </a:stretch>
        </p:blipFill>
        <p:spPr>
          <a:xfrm>
            <a:off x="6214667" y="3656899"/>
            <a:ext cx="1285875" cy="1133475"/>
          </a:xfrm>
          <a:prstGeom prst="rect">
            <a:avLst/>
          </a:prstGeom>
        </p:spPr>
      </p:pic>
      <p:pic>
        <p:nvPicPr>
          <p:cNvPr id="5" name="Picture 4">
            <a:extLst>
              <a:ext uri="{FF2B5EF4-FFF2-40B4-BE49-F238E27FC236}">
                <a16:creationId xmlns:a16="http://schemas.microsoft.com/office/drawing/2014/main" id="{B9AC1AED-ADC4-4768-9F3A-EF90A52D3932}"/>
              </a:ext>
            </a:extLst>
          </p:cNvPr>
          <p:cNvPicPr>
            <a:picLocks noChangeAspect="1"/>
          </p:cNvPicPr>
          <p:nvPr/>
        </p:nvPicPr>
        <p:blipFill>
          <a:blip r:embed="rId4"/>
          <a:stretch>
            <a:fillRect/>
          </a:stretch>
        </p:blipFill>
        <p:spPr>
          <a:xfrm>
            <a:off x="206431" y="3974309"/>
            <a:ext cx="1685925" cy="1104900"/>
          </a:xfrm>
          <a:prstGeom prst="rect">
            <a:avLst/>
          </a:prstGeom>
        </p:spPr>
      </p:pic>
      <p:pic>
        <p:nvPicPr>
          <p:cNvPr id="6" name="Picture 5">
            <a:extLst>
              <a:ext uri="{FF2B5EF4-FFF2-40B4-BE49-F238E27FC236}">
                <a16:creationId xmlns:a16="http://schemas.microsoft.com/office/drawing/2014/main" id="{2B36A556-99CC-433B-8ED8-10A66BB4C5C4}"/>
              </a:ext>
            </a:extLst>
          </p:cNvPr>
          <p:cNvPicPr>
            <a:picLocks noChangeAspect="1"/>
          </p:cNvPicPr>
          <p:nvPr/>
        </p:nvPicPr>
        <p:blipFill>
          <a:blip r:embed="rId5"/>
          <a:stretch>
            <a:fillRect/>
          </a:stretch>
        </p:blipFill>
        <p:spPr>
          <a:xfrm>
            <a:off x="5374551" y="188640"/>
            <a:ext cx="838200" cy="1457325"/>
          </a:xfrm>
          <a:prstGeom prst="rect">
            <a:avLst/>
          </a:prstGeom>
        </p:spPr>
      </p:pic>
      <p:pic>
        <p:nvPicPr>
          <p:cNvPr id="8" name="Picture 7">
            <a:extLst>
              <a:ext uri="{FF2B5EF4-FFF2-40B4-BE49-F238E27FC236}">
                <a16:creationId xmlns:a16="http://schemas.microsoft.com/office/drawing/2014/main" id="{917DE4C2-5E9A-4F5E-A88F-9CE2D2A8FDAA}"/>
              </a:ext>
            </a:extLst>
          </p:cNvPr>
          <p:cNvPicPr>
            <a:picLocks noChangeAspect="1"/>
          </p:cNvPicPr>
          <p:nvPr/>
        </p:nvPicPr>
        <p:blipFill>
          <a:blip r:embed="rId6"/>
          <a:stretch>
            <a:fillRect/>
          </a:stretch>
        </p:blipFill>
        <p:spPr>
          <a:xfrm>
            <a:off x="3365058" y="4024750"/>
            <a:ext cx="1123950" cy="1104900"/>
          </a:xfrm>
          <a:prstGeom prst="rect">
            <a:avLst/>
          </a:prstGeom>
        </p:spPr>
      </p:pic>
      <p:pic>
        <p:nvPicPr>
          <p:cNvPr id="9" name="Picture 8">
            <a:extLst>
              <a:ext uri="{FF2B5EF4-FFF2-40B4-BE49-F238E27FC236}">
                <a16:creationId xmlns:a16="http://schemas.microsoft.com/office/drawing/2014/main" id="{3EECDFA1-C205-4C60-80CC-D202E377180E}"/>
              </a:ext>
            </a:extLst>
          </p:cNvPr>
          <p:cNvPicPr>
            <a:picLocks noChangeAspect="1"/>
          </p:cNvPicPr>
          <p:nvPr/>
        </p:nvPicPr>
        <p:blipFill>
          <a:blip r:embed="rId7"/>
          <a:stretch>
            <a:fillRect/>
          </a:stretch>
        </p:blipFill>
        <p:spPr>
          <a:xfrm>
            <a:off x="1470174" y="188640"/>
            <a:ext cx="1860729" cy="1181101"/>
          </a:xfrm>
          <a:prstGeom prst="rect">
            <a:avLst/>
          </a:prstGeom>
        </p:spPr>
      </p:pic>
      <p:pic>
        <p:nvPicPr>
          <p:cNvPr id="10" name="Picture 9">
            <a:extLst>
              <a:ext uri="{FF2B5EF4-FFF2-40B4-BE49-F238E27FC236}">
                <a16:creationId xmlns:a16="http://schemas.microsoft.com/office/drawing/2014/main" id="{AF93BE66-4A54-47A1-A77A-6D9C9AF1C4C5}"/>
              </a:ext>
            </a:extLst>
          </p:cNvPr>
          <p:cNvPicPr>
            <a:picLocks noChangeAspect="1"/>
          </p:cNvPicPr>
          <p:nvPr/>
        </p:nvPicPr>
        <p:blipFill>
          <a:blip r:embed="rId8"/>
          <a:stretch>
            <a:fillRect/>
          </a:stretch>
        </p:blipFill>
        <p:spPr>
          <a:xfrm>
            <a:off x="6490890" y="192051"/>
            <a:ext cx="1247775" cy="1390650"/>
          </a:xfrm>
          <a:prstGeom prst="rect">
            <a:avLst/>
          </a:prstGeom>
        </p:spPr>
      </p:pic>
      <p:pic>
        <p:nvPicPr>
          <p:cNvPr id="11" name="Picture 10">
            <a:extLst>
              <a:ext uri="{FF2B5EF4-FFF2-40B4-BE49-F238E27FC236}">
                <a16:creationId xmlns:a16="http://schemas.microsoft.com/office/drawing/2014/main" id="{C1706EAA-180B-4D93-9AF6-0FBFA78C0F76}"/>
              </a:ext>
            </a:extLst>
          </p:cNvPr>
          <p:cNvPicPr>
            <a:picLocks noChangeAspect="1"/>
          </p:cNvPicPr>
          <p:nvPr/>
        </p:nvPicPr>
        <p:blipFill>
          <a:blip r:embed="rId9"/>
          <a:stretch>
            <a:fillRect/>
          </a:stretch>
        </p:blipFill>
        <p:spPr>
          <a:xfrm>
            <a:off x="7738070" y="2138362"/>
            <a:ext cx="962025" cy="1219200"/>
          </a:xfrm>
          <a:prstGeom prst="rect">
            <a:avLst/>
          </a:prstGeom>
        </p:spPr>
      </p:pic>
      <p:pic>
        <p:nvPicPr>
          <p:cNvPr id="12" name="Picture 11">
            <a:extLst>
              <a:ext uri="{FF2B5EF4-FFF2-40B4-BE49-F238E27FC236}">
                <a16:creationId xmlns:a16="http://schemas.microsoft.com/office/drawing/2014/main" id="{E72438D4-F875-4DE7-8277-C4BB42C26232}"/>
              </a:ext>
            </a:extLst>
          </p:cNvPr>
          <p:cNvPicPr>
            <a:picLocks noChangeAspect="1"/>
          </p:cNvPicPr>
          <p:nvPr/>
        </p:nvPicPr>
        <p:blipFill>
          <a:blip r:embed="rId10"/>
          <a:stretch>
            <a:fillRect/>
          </a:stretch>
        </p:blipFill>
        <p:spPr>
          <a:xfrm>
            <a:off x="5824279" y="5192960"/>
            <a:ext cx="1466850" cy="1276350"/>
          </a:xfrm>
          <a:prstGeom prst="rect">
            <a:avLst/>
          </a:prstGeom>
        </p:spPr>
      </p:pic>
      <p:pic>
        <p:nvPicPr>
          <p:cNvPr id="13" name="Picture 12">
            <a:extLst>
              <a:ext uri="{FF2B5EF4-FFF2-40B4-BE49-F238E27FC236}">
                <a16:creationId xmlns:a16="http://schemas.microsoft.com/office/drawing/2014/main" id="{99536741-777B-435B-B19E-A3E28CAC18AE}"/>
              </a:ext>
            </a:extLst>
          </p:cNvPr>
          <p:cNvPicPr>
            <a:picLocks noChangeAspect="1"/>
          </p:cNvPicPr>
          <p:nvPr/>
        </p:nvPicPr>
        <p:blipFill>
          <a:blip r:embed="rId11"/>
          <a:stretch>
            <a:fillRect/>
          </a:stretch>
        </p:blipFill>
        <p:spPr>
          <a:xfrm>
            <a:off x="77881" y="5231737"/>
            <a:ext cx="1314450" cy="1419225"/>
          </a:xfrm>
          <a:prstGeom prst="rect">
            <a:avLst/>
          </a:prstGeom>
        </p:spPr>
      </p:pic>
      <p:pic>
        <p:nvPicPr>
          <p:cNvPr id="14" name="Picture 13">
            <a:extLst>
              <a:ext uri="{FF2B5EF4-FFF2-40B4-BE49-F238E27FC236}">
                <a16:creationId xmlns:a16="http://schemas.microsoft.com/office/drawing/2014/main" id="{8FD0CE23-4547-440B-9C39-4628D742962C}"/>
              </a:ext>
            </a:extLst>
          </p:cNvPr>
          <p:cNvPicPr>
            <a:picLocks noChangeAspect="1"/>
          </p:cNvPicPr>
          <p:nvPr/>
        </p:nvPicPr>
        <p:blipFill>
          <a:blip r:embed="rId12"/>
          <a:stretch>
            <a:fillRect/>
          </a:stretch>
        </p:blipFill>
        <p:spPr>
          <a:xfrm>
            <a:off x="1484952" y="1613695"/>
            <a:ext cx="923925" cy="1400175"/>
          </a:xfrm>
          <a:prstGeom prst="rect">
            <a:avLst/>
          </a:prstGeom>
        </p:spPr>
      </p:pic>
      <p:pic>
        <p:nvPicPr>
          <p:cNvPr id="16" name="Picture 15">
            <a:extLst>
              <a:ext uri="{FF2B5EF4-FFF2-40B4-BE49-F238E27FC236}">
                <a16:creationId xmlns:a16="http://schemas.microsoft.com/office/drawing/2014/main" id="{602D57B0-C34D-4150-BE7D-424602DD267E}"/>
              </a:ext>
            </a:extLst>
          </p:cNvPr>
          <p:cNvPicPr>
            <a:picLocks noChangeAspect="1"/>
          </p:cNvPicPr>
          <p:nvPr/>
        </p:nvPicPr>
        <p:blipFill>
          <a:blip r:embed="rId13"/>
          <a:stretch>
            <a:fillRect/>
          </a:stretch>
        </p:blipFill>
        <p:spPr>
          <a:xfrm>
            <a:off x="2524135" y="1644663"/>
            <a:ext cx="1889760" cy="1219200"/>
          </a:xfrm>
          <a:prstGeom prst="rect">
            <a:avLst/>
          </a:prstGeom>
        </p:spPr>
      </p:pic>
      <p:pic>
        <p:nvPicPr>
          <p:cNvPr id="17" name="Picture 16">
            <a:extLst>
              <a:ext uri="{FF2B5EF4-FFF2-40B4-BE49-F238E27FC236}">
                <a16:creationId xmlns:a16="http://schemas.microsoft.com/office/drawing/2014/main" id="{0F11B8C9-CC6A-465A-83E3-D6AF1CBF777A}"/>
              </a:ext>
            </a:extLst>
          </p:cNvPr>
          <p:cNvPicPr>
            <a:picLocks noChangeAspect="1"/>
          </p:cNvPicPr>
          <p:nvPr/>
        </p:nvPicPr>
        <p:blipFill>
          <a:blip r:embed="rId14"/>
          <a:stretch>
            <a:fillRect/>
          </a:stretch>
        </p:blipFill>
        <p:spPr>
          <a:xfrm>
            <a:off x="4644912" y="5129650"/>
            <a:ext cx="1085850" cy="1666875"/>
          </a:xfrm>
          <a:prstGeom prst="rect">
            <a:avLst/>
          </a:prstGeom>
        </p:spPr>
      </p:pic>
      <p:pic>
        <p:nvPicPr>
          <p:cNvPr id="18" name="Picture 17">
            <a:extLst>
              <a:ext uri="{FF2B5EF4-FFF2-40B4-BE49-F238E27FC236}">
                <a16:creationId xmlns:a16="http://schemas.microsoft.com/office/drawing/2014/main" id="{165AC12A-D302-477D-AEB8-31D0FAA46F9B}"/>
              </a:ext>
            </a:extLst>
          </p:cNvPr>
          <p:cNvPicPr>
            <a:picLocks noChangeAspect="1"/>
          </p:cNvPicPr>
          <p:nvPr/>
        </p:nvPicPr>
        <p:blipFill>
          <a:blip r:embed="rId15"/>
          <a:stretch>
            <a:fillRect/>
          </a:stretch>
        </p:blipFill>
        <p:spPr>
          <a:xfrm>
            <a:off x="4705086" y="1901793"/>
            <a:ext cx="1085850" cy="1343025"/>
          </a:xfrm>
          <a:prstGeom prst="rect">
            <a:avLst/>
          </a:prstGeom>
        </p:spPr>
      </p:pic>
      <p:pic>
        <p:nvPicPr>
          <p:cNvPr id="19" name="Picture 18">
            <a:extLst>
              <a:ext uri="{FF2B5EF4-FFF2-40B4-BE49-F238E27FC236}">
                <a16:creationId xmlns:a16="http://schemas.microsoft.com/office/drawing/2014/main" id="{D03DD66C-B1ED-4ADF-B9B3-7DF8653D026E}"/>
              </a:ext>
            </a:extLst>
          </p:cNvPr>
          <p:cNvPicPr>
            <a:picLocks noChangeAspect="1"/>
          </p:cNvPicPr>
          <p:nvPr/>
        </p:nvPicPr>
        <p:blipFill>
          <a:blip r:embed="rId16"/>
          <a:stretch>
            <a:fillRect/>
          </a:stretch>
        </p:blipFill>
        <p:spPr>
          <a:xfrm>
            <a:off x="4654993" y="3400863"/>
            <a:ext cx="1428750" cy="1247775"/>
          </a:xfrm>
          <a:prstGeom prst="rect">
            <a:avLst/>
          </a:prstGeom>
        </p:spPr>
      </p:pic>
      <p:pic>
        <p:nvPicPr>
          <p:cNvPr id="20" name="Picture 19">
            <a:extLst>
              <a:ext uri="{FF2B5EF4-FFF2-40B4-BE49-F238E27FC236}">
                <a16:creationId xmlns:a16="http://schemas.microsoft.com/office/drawing/2014/main" id="{CC7D9F7A-5277-4BD8-AC43-EE4697C1C162}"/>
              </a:ext>
            </a:extLst>
          </p:cNvPr>
          <p:cNvPicPr>
            <a:picLocks noChangeAspect="1"/>
          </p:cNvPicPr>
          <p:nvPr/>
        </p:nvPicPr>
        <p:blipFill>
          <a:blip r:embed="rId17"/>
          <a:stretch>
            <a:fillRect/>
          </a:stretch>
        </p:blipFill>
        <p:spPr>
          <a:xfrm>
            <a:off x="1638538" y="5246494"/>
            <a:ext cx="1524000" cy="1314450"/>
          </a:xfrm>
          <a:prstGeom prst="rect">
            <a:avLst/>
          </a:prstGeom>
        </p:spPr>
      </p:pic>
      <p:pic>
        <p:nvPicPr>
          <p:cNvPr id="21" name="Picture 20">
            <a:extLst>
              <a:ext uri="{FF2B5EF4-FFF2-40B4-BE49-F238E27FC236}">
                <a16:creationId xmlns:a16="http://schemas.microsoft.com/office/drawing/2014/main" id="{C6CF8B59-D43B-4B03-AC88-E60C6E55BAE8}"/>
              </a:ext>
            </a:extLst>
          </p:cNvPr>
          <p:cNvPicPr>
            <a:picLocks noChangeAspect="1"/>
          </p:cNvPicPr>
          <p:nvPr/>
        </p:nvPicPr>
        <p:blipFill>
          <a:blip r:embed="rId18"/>
          <a:stretch>
            <a:fillRect/>
          </a:stretch>
        </p:blipFill>
        <p:spPr>
          <a:xfrm>
            <a:off x="7631466" y="3505916"/>
            <a:ext cx="1085850" cy="1514475"/>
          </a:xfrm>
          <a:prstGeom prst="rect">
            <a:avLst/>
          </a:prstGeom>
        </p:spPr>
      </p:pic>
      <p:pic>
        <p:nvPicPr>
          <p:cNvPr id="4" name="Picture 3">
            <a:extLst>
              <a:ext uri="{FF2B5EF4-FFF2-40B4-BE49-F238E27FC236}">
                <a16:creationId xmlns:a16="http://schemas.microsoft.com/office/drawing/2014/main" id="{7329F104-F446-4054-AB1B-F770BA49C04A}"/>
              </a:ext>
            </a:extLst>
          </p:cNvPr>
          <p:cNvPicPr>
            <a:picLocks noChangeAspect="1"/>
          </p:cNvPicPr>
          <p:nvPr/>
        </p:nvPicPr>
        <p:blipFill>
          <a:blip r:embed="rId19"/>
          <a:stretch>
            <a:fillRect/>
          </a:stretch>
        </p:blipFill>
        <p:spPr>
          <a:xfrm>
            <a:off x="3533577" y="175931"/>
            <a:ext cx="1638300" cy="1257300"/>
          </a:xfrm>
          <a:prstGeom prst="rect">
            <a:avLst/>
          </a:prstGeom>
        </p:spPr>
      </p:pic>
      <p:pic>
        <p:nvPicPr>
          <p:cNvPr id="15" name="Picture 14">
            <a:extLst>
              <a:ext uri="{FF2B5EF4-FFF2-40B4-BE49-F238E27FC236}">
                <a16:creationId xmlns:a16="http://schemas.microsoft.com/office/drawing/2014/main" id="{FF6DC458-889A-4463-B45A-29E069A4F0C1}"/>
              </a:ext>
            </a:extLst>
          </p:cNvPr>
          <p:cNvPicPr>
            <a:picLocks noChangeAspect="1"/>
          </p:cNvPicPr>
          <p:nvPr/>
        </p:nvPicPr>
        <p:blipFill>
          <a:blip r:embed="rId20"/>
          <a:stretch>
            <a:fillRect/>
          </a:stretch>
        </p:blipFill>
        <p:spPr>
          <a:xfrm>
            <a:off x="7674418" y="541731"/>
            <a:ext cx="1466850" cy="1375883"/>
          </a:xfrm>
          <a:prstGeom prst="rect">
            <a:avLst/>
          </a:prstGeom>
        </p:spPr>
      </p:pic>
      <p:pic>
        <p:nvPicPr>
          <p:cNvPr id="22" name="Picture 21">
            <a:extLst>
              <a:ext uri="{FF2B5EF4-FFF2-40B4-BE49-F238E27FC236}">
                <a16:creationId xmlns:a16="http://schemas.microsoft.com/office/drawing/2014/main" id="{2EDBF248-CB69-4FE2-BBB6-635F274F250C}"/>
              </a:ext>
            </a:extLst>
          </p:cNvPr>
          <p:cNvPicPr>
            <a:picLocks noChangeAspect="1"/>
          </p:cNvPicPr>
          <p:nvPr/>
        </p:nvPicPr>
        <p:blipFill>
          <a:blip r:embed="rId21"/>
          <a:stretch>
            <a:fillRect/>
          </a:stretch>
        </p:blipFill>
        <p:spPr>
          <a:xfrm>
            <a:off x="6129079" y="1855295"/>
            <a:ext cx="1162050" cy="1352550"/>
          </a:xfrm>
          <a:prstGeom prst="rect">
            <a:avLst/>
          </a:prstGeom>
        </p:spPr>
      </p:pic>
      <p:pic>
        <p:nvPicPr>
          <p:cNvPr id="23" name="Picture 22">
            <a:extLst>
              <a:ext uri="{FF2B5EF4-FFF2-40B4-BE49-F238E27FC236}">
                <a16:creationId xmlns:a16="http://schemas.microsoft.com/office/drawing/2014/main" id="{A4C0D516-A657-4361-B492-ADF493A945A9}"/>
              </a:ext>
            </a:extLst>
          </p:cNvPr>
          <p:cNvPicPr>
            <a:picLocks noChangeAspect="1"/>
          </p:cNvPicPr>
          <p:nvPr/>
        </p:nvPicPr>
        <p:blipFill>
          <a:blip r:embed="rId22"/>
          <a:stretch>
            <a:fillRect/>
          </a:stretch>
        </p:blipFill>
        <p:spPr>
          <a:xfrm>
            <a:off x="2124699" y="3138785"/>
            <a:ext cx="1285875" cy="1200150"/>
          </a:xfrm>
          <a:prstGeom prst="rect">
            <a:avLst/>
          </a:prstGeom>
        </p:spPr>
      </p:pic>
      <p:pic>
        <p:nvPicPr>
          <p:cNvPr id="24" name="Picture 23">
            <a:extLst>
              <a:ext uri="{FF2B5EF4-FFF2-40B4-BE49-F238E27FC236}">
                <a16:creationId xmlns:a16="http://schemas.microsoft.com/office/drawing/2014/main" id="{E56B5C52-5AC2-4D13-BA07-21EE42EC9AED}"/>
              </a:ext>
            </a:extLst>
          </p:cNvPr>
          <p:cNvPicPr>
            <a:picLocks noChangeAspect="1"/>
          </p:cNvPicPr>
          <p:nvPr/>
        </p:nvPicPr>
        <p:blipFill>
          <a:blip r:embed="rId23"/>
          <a:stretch>
            <a:fillRect/>
          </a:stretch>
        </p:blipFill>
        <p:spPr>
          <a:xfrm>
            <a:off x="3283153" y="5308545"/>
            <a:ext cx="1205855" cy="1414139"/>
          </a:xfrm>
          <a:prstGeom prst="rect">
            <a:avLst/>
          </a:prstGeom>
        </p:spPr>
      </p:pic>
      <p:pic>
        <p:nvPicPr>
          <p:cNvPr id="25" name="Picture 24">
            <a:extLst>
              <a:ext uri="{FF2B5EF4-FFF2-40B4-BE49-F238E27FC236}">
                <a16:creationId xmlns:a16="http://schemas.microsoft.com/office/drawing/2014/main" id="{0439E982-16A8-489B-B945-EB0AE1250E18}"/>
              </a:ext>
            </a:extLst>
          </p:cNvPr>
          <p:cNvPicPr>
            <a:picLocks noChangeAspect="1"/>
          </p:cNvPicPr>
          <p:nvPr/>
        </p:nvPicPr>
        <p:blipFill>
          <a:blip r:embed="rId24"/>
          <a:stretch>
            <a:fillRect/>
          </a:stretch>
        </p:blipFill>
        <p:spPr>
          <a:xfrm>
            <a:off x="7500542" y="5231737"/>
            <a:ext cx="1546668" cy="1095983"/>
          </a:xfrm>
          <a:prstGeom prst="rect">
            <a:avLst/>
          </a:prstGeom>
        </p:spPr>
      </p:pic>
      <p:pic>
        <p:nvPicPr>
          <p:cNvPr id="26" name="Picture 25">
            <a:extLst>
              <a:ext uri="{FF2B5EF4-FFF2-40B4-BE49-F238E27FC236}">
                <a16:creationId xmlns:a16="http://schemas.microsoft.com/office/drawing/2014/main" id="{19FCA2A2-759B-4F75-99B5-5182BBEA7FE9}"/>
              </a:ext>
            </a:extLst>
          </p:cNvPr>
          <p:cNvPicPr>
            <a:picLocks noChangeAspect="1"/>
          </p:cNvPicPr>
          <p:nvPr/>
        </p:nvPicPr>
        <p:blipFill>
          <a:blip r:embed="rId25"/>
          <a:stretch>
            <a:fillRect/>
          </a:stretch>
        </p:blipFill>
        <p:spPr>
          <a:xfrm>
            <a:off x="223299" y="415929"/>
            <a:ext cx="932504" cy="1627485"/>
          </a:xfrm>
          <a:prstGeom prst="rect">
            <a:avLst/>
          </a:prstGeom>
        </p:spPr>
      </p:pic>
    </p:spTree>
    <p:extLst>
      <p:ext uri="{BB962C8B-B14F-4D97-AF65-F5344CB8AC3E}">
        <p14:creationId xmlns:p14="http://schemas.microsoft.com/office/powerpoint/2010/main" val="1605133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7A3DC49-48BB-4C20-B277-C2A3618A19E1}"/>
              </a:ext>
            </a:extLst>
          </p:cNvPr>
          <p:cNvGraphicFramePr>
            <a:graphicFrameLocks noGrp="1"/>
          </p:cNvGraphicFramePr>
          <p:nvPr>
            <p:extLst>
              <p:ext uri="{D42A27DB-BD31-4B8C-83A1-F6EECF244321}">
                <p14:modId xmlns:p14="http://schemas.microsoft.com/office/powerpoint/2010/main" val="3132063823"/>
              </p:ext>
            </p:extLst>
          </p:nvPr>
        </p:nvGraphicFramePr>
        <p:xfrm>
          <a:off x="230" y="87424"/>
          <a:ext cx="9144000" cy="6683151"/>
        </p:xfrm>
        <a:graphic>
          <a:graphicData uri="http://schemas.openxmlformats.org/drawingml/2006/table">
            <a:tbl>
              <a:tblPr firstRow="1" bandRow="1">
                <a:tableStyleId>{D7AC3CCA-C797-4891-BE02-D94E43425B78}</a:tableStyleId>
              </a:tblPr>
              <a:tblGrid>
                <a:gridCol w="1547664">
                  <a:extLst>
                    <a:ext uri="{9D8B030D-6E8A-4147-A177-3AD203B41FA5}">
                      <a16:colId xmlns:a16="http://schemas.microsoft.com/office/drawing/2014/main" val="3616277529"/>
                    </a:ext>
                  </a:extLst>
                </a:gridCol>
                <a:gridCol w="1500336">
                  <a:extLst>
                    <a:ext uri="{9D8B030D-6E8A-4147-A177-3AD203B41FA5}">
                      <a16:colId xmlns:a16="http://schemas.microsoft.com/office/drawing/2014/main" val="2172300927"/>
                    </a:ext>
                  </a:extLst>
                </a:gridCol>
                <a:gridCol w="1524000">
                  <a:extLst>
                    <a:ext uri="{9D8B030D-6E8A-4147-A177-3AD203B41FA5}">
                      <a16:colId xmlns:a16="http://schemas.microsoft.com/office/drawing/2014/main" val="2443478300"/>
                    </a:ext>
                  </a:extLst>
                </a:gridCol>
                <a:gridCol w="1524000">
                  <a:extLst>
                    <a:ext uri="{9D8B030D-6E8A-4147-A177-3AD203B41FA5}">
                      <a16:colId xmlns:a16="http://schemas.microsoft.com/office/drawing/2014/main" val="1262255563"/>
                    </a:ext>
                  </a:extLst>
                </a:gridCol>
                <a:gridCol w="1524000">
                  <a:extLst>
                    <a:ext uri="{9D8B030D-6E8A-4147-A177-3AD203B41FA5}">
                      <a16:colId xmlns:a16="http://schemas.microsoft.com/office/drawing/2014/main" val="1527849865"/>
                    </a:ext>
                  </a:extLst>
                </a:gridCol>
                <a:gridCol w="1524000">
                  <a:extLst>
                    <a:ext uri="{9D8B030D-6E8A-4147-A177-3AD203B41FA5}">
                      <a16:colId xmlns:a16="http://schemas.microsoft.com/office/drawing/2014/main" val="365630979"/>
                    </a:ext>
                  </a:extLst>
                </a:gridCol>
              </a:tblGrid>
              <a:tr h="1196751">
                <a:tc>
                  <a:txBody>
                    <a:bodyPr/>
                    <a:lstStyle/>
                    <a:p>
                      <a:r>
                        <a:rPr lang="en-GB" dirty="0">
                          <a:latin typeface="Comic Sans MS" panose="030F0702030302020204" pitchFamily="66" charset="0"/>
                        </a:rPr>
                        <a:t>Name of Religion</a:t>
                      </a:r>
                    </a:p>
                  </a:txBody>
                  <a:tcPr>
                    <a:noFill/>
                  </a:tcPr>
                </a:tc>
                <a:tc>
                  <a:txBody>
                    <a:bodyPr/>
                    <a:lstStyle/>
                    <a:p>
                      <a:r>
                        <a:rPr lang="en-GB" dirty="0">
                          <a:latin typeface="Comic Sans MS" panose="030F0702030302020204" pitchFamily="66" charset="0"/>
                        </a:rPr>
                        <a:t>Person who belongs to that religion</a:t>
                      </a:r>
                    </a:p>
                  </a:txBody>
                  <a:tcPr>
                    <a:noFill/>
                  </a:tcPr>
                </a:tc>
                <a:tc>
                  <a:txBody>
                    <a:bodyPr/>
                    <a:lstStyle/>
                    <a:p>
                      <a:r>
                        <a:rPr lang="en-GB" dirty="0">
                          <a:latin typeface="Comic Sans MS" panose="030F0702030302020204" pitchFamily="66" charset="0"/>
                        </a:rPr>
                        <a:t>Religious leader / teacher</a:t>
                      </a:r>
                    </a:p>
                  </a:txBody>
                  <a:tcPr>
                    <a:noFill/>
                  </a:tcPr>
                </a:tc>
                <a:tc>
                  <a:txBody>
                    <a:bodyPr/>
                    <a:lstStyle/>
                    <a:p>
                      <a:r>
                        <a:rPr lang="en-GB" dirty="0">
                          <a:latin typeface="Comic Sans MS" panose="030F0702030302020204" pitchFamily="66" charset="0"/>
                        </a:rPr>
                        <a:t>Religious book</a:t>
                      </a:r>
                    </a:p>
                  </a:txBody>
                  <a:tcPr>
                    <a:noFill/>
                  </a:tcPr>
                </a:tc>
                <a:tc>
                  <a:txBody>
                    <a:bodyPr/>
                    <a:lstStyle/>
                    <a:p>
                      <a:r>
                        <a:rPr lang="en-GB" dirty="0">
                          <a:latin typeface="Comic Sans MS" panose="030F0702030302020204" pitchFamily="66" charset="0"/>
                        </a:rPr>
                        <a:t>Religious building</a:t>
                      </a:r>
                    </a:p>
                  </a:txBody>
                  <a:tcPr>
                    <a:noFill/>
                  </a:tcPr>
                </a:tc>
                <a:tc>
                  <a:txBody>
                    <a:bodyPr/>
                    <a:lstStyle/>
                    <a:p>
                      <a:r>
                        <a:rPr lang="en-GB" dirty="0">
                          <a:latin typeface="Comic Sans MS" panose="030F0702030302020204" pitchFamily="66" charset="0"/>
                        </a:rPr>
                        <a:t>Religious festival</a:t>
                      </a:r>
                    </a:p>
                  </a:txBody>
                  <a:tcPr>
                    <a:noFill/>
                  </a:tcPr>
                </a:tc>
                <a:extLst>
                  <a:ext uri="{0D108BD9-81ED-4DB2-BD59-A6C34878D82A}">
                    <a16:rowId xmlns:a16="http://schemas.microsoft.com/office/drawing/2014/main" val="1804688838"/>
                  </a:ext>
                </a:extLst>
              </a:tr>
              <a:tr h="4974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panose="030F0702030302020204" pitchFamily="66" charset="0"/>
                        </a:rPr>
                        <a:t>Christianity</a:t>
                      </a:r>
                    </a:p>
                    <a:p>
                      <a:endParaRPr lang="en-GB" dirty="0">
                        <a:latin typeface="Comic Sans MS" panose="030F0702030302020204" pitchFamily="66" charset="0"/>
                      </a:endParaRPr>
                    </a:p>
                  </a:txBody>
                  <a:tcPr>
                    <a:noFill/>
                  </a:tcPr>
                </a:tc>
                <a:tc>
                  <a:txBody>
                    <a:bodyPr/>
                    <a:lstStyle/>
                    <a:p>
                      <a:r>
                        <a:rPr lang="en-GB" dirty="0">
                          <a:latin typeface="Comic Sans MS" panose="030F0702030302020204" pitchFamily="66" charset="0"/>
                        </a:rPr>
                        <a:t>Christian</a:t>
                      </a:r>
                    </a:p>
                  </a:txBody>
                  <a:tcPr>
                    <a:noFill/>
                  </a:tcPr>
                </a:tc>
                <a:tc>
                  <a:txBody>
                    <a:bodyPr/>
                    <a:lstStyle/>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txBody>
                  <a:tcPr>
                    <a:noFill/>
                  </a:tcPr>
                </a:tc>
                <a:tc>
                  <a:txBody>
                    <a:bodyPr/>
                    <a:lstStyle/>
                    <a:p>
                      <a:endParaRPr lang="en-GB">
                        <a:latin typeface="Comic Sans MS" panose="030F0702030302020204" pitchFamily="66" charset="0"/>
                      </a:endParaRPr>
                    </a:p>
                  </a:txBody>
                  <a:tcPr>
                    <a:noFill/>
                  </a:tcPr>
                </a:tc>
                <a:tc>
                  <a:txBody>
                    <a:bodyPr/>
                    <a:lstStyle/>
                    <a:p>
                      <a:endParaRPr lang="en-GB">
                        <a:latin typeface="Comic Sans MS" panose="030F0702030302020204" pitchFamily="66" charset="0"/>
                      </a:endParaRPr>
                    </a:p>
                  </a:txBody>
                  <a:tcPr>
                    <a:noFill/>
                  </a:tcPr>
                </a:tc>
                <a:tc>
                  <a:txBody>
                    <a:bodyPr/>
                    <a:lstStyle/>
                    <a:p>
                      <a:endParaRPr lang="en-GB">
                        <a:latin typeface="Comic Sans MS" panose="030F0702030302020204" pitchFamily="66" charset="0"/>
                      </a:endParaRPr>
                    </a:p>
                  </a:txBody>
                  <a:tcPr>
                    <a:noFill/>
                  </a:tcPr>
                </a:tc>
                <a:extLst>
                  <a:ext uri="{0D108BD9-81ED-4DB2-BD59-A6C34878D82A}">
                    <a16:rowId xmlns:a16="http://schemas.microsoft.com/office/drawing/2014/main" val="3380150097"/>
                  </a:ext>
                </a:extLst>
              </a:tr>
              <a:tr h="497499">
                <a:tc>
                  <a:txBody>
                    <a:bodyPr/>
                    <a:lstStyle/>
                    <a:p>
                      <a:r>
                        <a:rPr lang="en-GB" dirty="0">
                          <a:latin typeface="Comic Sans MS" panose="030F0702030302020204" pitchFamily="66" charset="0"/>
                        </a:rPr>
                        <a:t>Judaism</a:t>
                      </a:r>
                    </a:p>
                  </a:txBody>
                  <a:tcPr>
                    <a:noFill/>
                  </a:tcPr>
                </a:tc>
                <a:tc>
                  <a:txBody>
                    <a:bodyPr/>
                    <a:lstStyle/>
                    <a:p>
                      <a:r>
                        <a:rPr lang="en-GB" dirty="0">
                          <a:latin typeface="Comic Sans MS" panose="030F0702030302020204" pitchFamily="66" charset="0"/>
                        </a:rPr>
                        <a:t>Muslim</a:t>
                      </a:r>
                    </a:p>
                  </a:txBody>
                  <a:tcPr>
                    <a:noFill/>
                  </a:tcPr>
                </a:tc>
                <a:tc>
                  <a:txBody>
                    <a:bodyPr/>
                    <a:lstStyle/>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txBody>
                  <a:tcPr>
                    <a:noFill/>
                  </a:tcPr>
                </a:tc>
                <a:tc>
                  <a:txBody>
                    <a:bodyPr/>
                    <a:lstStyle/>
                    <a:p>
                      <a:endParaRPr lang="en-GB">
                        <a:latin typeface="Comic Sans MS" panose="030F0702030302020204" pitchFamily="66" charset="0"/>
                      </a:endParaRPr>
                    </a:p>
                  </a:txBody>
                  <a:tcPr>
                    <a:noFill/>
                  </a:tcPr>
                </a:tc>
                <a:tc>
                  <a:txBody>
                    <a:bodyPr/>
                    <a:lstStyle/>
                    <a:p>
                      <a:endParaRPr lang="en-GB">
                        <a:latin typeface="Comic Sans MS" panose="030F0702030302020204" pitchFamily="66" charset="0"/>
                      </a:endParaRPr>
                    </a:p>
                  </a:txBody>
                  <a:tcPr>
                    <a:noFill/>
                  </a:tcPr>
                </a:tc>
                <a:tc>
                  <a:txBody>
                    <a:bodyPr/>
                    <a:lstStyle/>
                    <a:p>
                      <a:endParaRPr lang="en-GB">
                        <a:latin typeface="Comic Sans MS" panose="030F0702030302020204" pitchFamily="66" charset="0"/>
                      </a:endParaRPr>
                    </a:p>
                  </a:txBody>
                  <a:tcPr>
                    <a:noFill/>
                  </a:tcPr>
                </a:tc>
                <a:extLst>
                  <a:ext uri="{0D108BD9-81ED-4DB2-BD59-A6C34878D82A}">
                    <a16:rowId xmlns:a16="http://schemas.microsoft.com/office/drawing/2014/main" val="1395306785"/>
                  </a:ext>
                </a:extLst>
              </a:tr>
              <a:tr h="497499">
                <a:tc>
                  <a:txBody>
                    <a:bodyPr/>
                    <a:lstStyle/>
                    <a:p>
                      <a:r>
                        <a:rPr lang="en-GB" dirty="0">
                          <a:latin typeface="Comic Sans MS" panose="030F0702030302020204" pitchFamily="66" charset="0"/>
                        </a:rPr>
                        <a:t>Islam</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panose="030F0702030302020204" pitchFamily="66" charset="0"/>
                        </a:rPr>
                        <a:t>Buddhist</a:t>
                      </a:r>
                    </a:p>
                    <a:p>
                      <a:endParaRPr lang="en-GB" dirty="0">
                        <a:latin typeface="Comic Sans MS" panose="030F0702030302020204" pitchFamily="66" charset="0"/>
                      </a:endParaRPr>
                    </a:p>
                  </a:txBody>
                  <a:tcPr>
                    <a:noFill/>
                  </a:tcPr>
                </a:tc>
                <a:tc>
                  <a:txBody>
                    <a:bodyPr/>
                    <a:lstStyle/>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txBody>
                  <a:tcPr>
                    <a:noFill/>
                  </a:tcPr>
                </a:tc>
                <a:tc>
                  <a:txBody>
                    <a:bodyPr/>
                    <a:lstStyle/>
                    <a:p>
                      <a:endParaRPr lang="en-GB">
                        <a:latin typeface="Comic Sans MS" panose="030F0702030302020204" pitchFamily="66" charset="0"/>
                      </a:endParaRPr>
                    </a:p>
                  </a:txBody>
                  <a:tcPr>
                    <a:noFill/>
                  </a:tcPr>
                </a:tc>
                <a:tc>
                  <a:txBody>
                    <a:bodyPr/>
                    <a:lstStyle/>
                    <a:p>
                      <a:endParaRPr lang="en-GB">
                        <a:latin typeface="Comic Sans MS" panose="030F0702030302020204" pitchFamily="66" charset="0"/>
                      </a:endParaRPr>
                    </a:p>
                  </a:txBody>
                  <a:tcPr>
                    <a:noFill/>
                  </a:tcPr>
                </a:tc>
                <a:tc>
                  <a:txBody>
                    <a:bodyPr/>
                    <a:lstStyle/>
                    <a:p>
                      <a:endParaRPr lang="en-GB">
                        <a:latin typeface="Comic Sans MS" panose="030F0702030302020204" pitchFamily="66" charset="0"/>
                      </a:endParaRPr>
                    </a:p>
                  </a:txBody>
                  <a:tcPr>
                    <a:noFill/>
                  </a:tcPr>
                </a:tc>
                <a:extLst>
                  <a:ext uri="{0D108BD9-81ED-4DB2-BD59-A6C34878D82A}">
                    <a16:rowId xmlns:a16="http://schemas.microsoft.com/office/drawing/2014/main" val="2801937384"/>
                  </a:ext>
                </a:extLst>
              </a:tr>
              <a:tr h="4974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panose="030F0702030302020204" pitchFamily="66" charset="0"/>
                        </a:rPr>
                        <a:t>Buddhism</a:t>
                      </a:r>
                    </a:p>
                    <a:p>
                      <a:endParaRPr lang="en-GB" dirty="0">
                        <a:latin typeface="Comic Sans MS" panose="030F0702030302020204" pitchFamily="66" charset="0"/>
                      </a:endParaRPr>
                    </a:p>
                  </a:txBody>
                  <a:tcPr>
                    <a:noFill/>
                  </a:tcPr>
                </a:tc>
                <a:tc>
                  <a:txBody>
                    <a:bodyPr/>
                    <a:lstStyle/>
                    <a:p>
                      <a:r>
                        <a:rPr lang="en-GB" dirty="0">
                          <a:latin typeface="Comic Sans MS" panose="030F0702030302020204" pitchFamily="66" charset="0"/>
                        </a:rPr>
                        <a:t>Jew</a:t>
                      </a:r>
                    </a:p>
                  </a:txBody>
                  <a:tcPr>
                    <a:noFill/>
                  </a:tcPr>
                </a:tc>
                <a:tc>
                  <a:txBody>
                    <a:bodyPr/>
                    <a:lstStyle/>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txBody>
                  <a:tcPr>
                    <a:noFill/>
                  </a:tcPr>
                </a:tc>
                <a:tc>
                  <a:txBody>
                    <a:bodyPr/>
                    <a:lstStyle/>
                    <a:p>
                      <a:endParaRPr lang="en-GB" dirty="0">
                        <a:latin typeface="Comic Sans MS" panose="030F0702030302020204" pitchFamily="66" charset="0"/>
                      </a:endParaRPr>
                    </a:p>
                  </a:txBody>
                  <a:tcPr>
                    <a:noFill/>
                  </a:tcPr>
                </a:tc>
                <a:tc>
                  <a:txBody>
                    <a:bodyPr/>
                    <a:lstStyle/>
                    <a:p>
                      <a:endParaRPr lang="en-GB">
                        <a:latin typeface="Comic Sans MS" panose="030F0702030302020204" pitchFamily="66" charset="0"/>
                      </a:endParaRPr>
                    </a:p>
                  </a:txBody>
                  <a:tcPr>
                    <a:noFill/>
                  </a:tcPr>
                </a:tc>
                <a:tc>
                  <a:txBody>
                    <a:bodyPr/>
                    <a:lstStyle/>
                    <a:p>
                      <a:endParaRPr lang="en-GB">
                        <a:latin typeface="Comic Sans MS" panose="030F0702030302020204" pitchFamily="66" charset="0"/>
                      </a:endParaRPr>
                    </a:p>
                  </a:txBody>
                  <a:tcPr>
                    <a:noFill/>
                  </a:tcPr>
                </a:tc>
                <a:extLst>
                  <a:ext uri="{0D108BD9-81ED-4DB2-BD59-A6C34878D82A}">
                    <a16:rowId xmlns:a16="http://schemas.microsoft.com/office/drawing/2014/main" val="2363531298"/>
                  </a:ext>
                </a:extLst>
              </a:tr>
              <a:tr h="497499">
                <a:tc>
                  <a:txBody>
                    <a:bodyPr/>
                    <a:lstStyle/>
                    <a:p>
                      <a:r>
                        <a:rPr lang="en-GB" dirty="0">
                          <a:latin typeface="Comic Sans MS" panose="030F0702030302020204" pitchFamily="66" charset="0"/>
                        </a:rPr>
                        <a:t>Sikhism</a:t>
                      </a:r>
                    </a:p>
                  </a:txBody>
                  <a:tcPr>
                    <a:noFill/>
                  </a:tcPr>
                </a:tc>
                <a:tc>
                  <a:txBody>
                    <a:bodyPr/>
                    <a:lstStyle/>
                    <a:p>
                      <a:r>
                        <a:rPr lang="en-GB" dirty="0">
                          <a:latin typeface="Comic Sans MS" panose="030F0702030302020204" pitchFamily="66" charset="0"/>
                        </a:rPr>
                        <a:t>Hindu</a:t>
                      </a:r>
                    </a:p>
                  </a:txBody>
                  <a:tcPr>
                    <a:noFill/>
                  </a:tcPr>
                </a:tc>
                <a:tc>
                  <a:txBody>
                    <a:bodyPr/>
                    <a:lstStyle/>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txBody>
                  <a:tcPr>
                    <a:noFill/>
                  </a:tcPr>
                </a:tc>
                <a:tc>
                  <a:txBody>
                    <a:bodyPr/>
                    <a:lstStyle/>
                    <a:p>
                      <a:endParaRPr lang="en-GB">
                        <a:latin typeface="Comic Sans MS" panose="030F0702030302020204" pitchFamily="66" charset="0"/>
                      </a:endParaRPr>
                    </a:p>
                  </a:txBody>
                  <a:tcPr>
                    <a:noFill/>
                  </a:tcPr>
                </a:tc>
                <a:tc>
                  <a:txBody>
                    <a:bodyPr/>
                    <a:lstStyle/>
                    <a:p>
                      <a:endParaRPr lang="en-GB" dirty="0">
                        <a:latin typeface="Comic Sans MS" panose="030F0702030302020204" pitchFamily="66" charset="0"/>
                      </a:endParaRPr>
                    </a:p>
                  </a:txBody>
                  <a:tcPr>
                    <a:noFill/>
                  </a:tcPr>
                </a:tc>
                <a:tc>
                  <a:txBody>
                    <a:bodyPr/>
                    <a:lstStyle/>
                    <a:p>
                      <a:endParaRPr lang="en-GB">
                        <a:latin typeface="Comic Sans MS" panose="030F0702030302020204" pitchFamily="66" charset="0"/>
                      </a:endParaRPr>
                    </a:p>
                  </a:txBody>
                  <a:tcPr>
                    <a:noFill/>
                  </a:tcPr>
                </a:tc>
                <a:extLst>
                  <a:ext uri="{0D108BD9-81ED-4DB2-BD59-A6C34878D82A}">
                    <a16:rowId xmlns:a16="http://schemas.microsoft.com/office/drawing/2014/main" val="1457087686"/>
                  </a:ext>
                </a:extLst>
              </a:tr>
              <a:tr h="497499">
                <a:tc>
                  <a:txBody>
                    <a:bodyPr/>
                    <a:lstStyle/>
                    <a:p>
                      <a:r>
                        <a:rPr lang="en-GB" dirty="0">
                          <a:latin typeface="Comic Sans MS" panose="030F0702030302020204" pitchFamily="66" charset="0"/>
                        </a:rPr>
                        <a:t>Hinduism</a:t>
                      </a:r>
                    </a:p>
                  </a:txBody>
                  <a:tcPr>
                    <a:noFill/>
                  </a:tcPr>
                </a:tc>
                <a:tc>
                  <a:txBody>
                    <a:bodyPr/>
                    <a:lstStyle/>
                    <a:p>
                      <a:r>
                        <a:rPr lang="en-GB" dirty="0">
                          <a:latin typeface="Comic Sans MS" panose="030F0702030302020204" pitchFamily="66" charset="0"/>
                        </a:rPr>
                        <a:t>Sikh</a:t>
                      </a:r>
                    </a:p>
                    <a:p>
                      <a:endParaRPr lang="en-GB" dirty="0">
                        <a:latin typeface="Comic Sans MS" panose="030F0702030302020204" pitchFamily="66" charset="0"/>
                      </a:endParaRPr>
                    </a:p>
                    <a:p>
                      <a:endParaRPr lang="en-GB" dirty="0">
                        <a:latin typeface="Comic Sans MS" panose="030F0702030302020204" pitchFamily="66" charset="0"/>
                      </a:endParaRPr>
                    </a:p>
                  </a:txBody>
                  <a:tcPr>
                    <a:noFill/>
                  </a:tcPr>
                </a:tc>
                <a:tc>
                  <a:txBody>
                    <a:bodyPr/>
                    <a:lstStyle/>
                    <a:p>
                      <a:endParaRPr lang="en-GB" dirty="0">
                        <a:latin typeface="Comic Sans MS" panose="030F0702030302020204" pitchFamily="66" charset="0"/>
                      </a:endParaRPr>
                    </a:p>
                  </a:txBody>
                  <a:tcPr>
                    <a:noFill/>
                  </a:tcPr>
                </a:tc>
                <a:tc>
                  <a:txBody>
                    <a:bodyPr/>
                    <a:lstStyle/>
                    <a:p>
                      <a:endParaRPr lang="en-GB">
                        <a:latin typeface="Comic Sans MS" panose="030F0702030302020204" pitchFamily="66" charset="0"/>
                      </a:endParaRPr>
                    </a:p>
                  </a:txBody>
                  <a:tcPr>
                    <a:noFill/>
                  </a:tcPr>
                </a:tc>
                <a:tc>
                  <a:txBody>
                    <a:bodyPr/>
                    <a:lstStyle/>
                    <a:p>
                      <a:endParaRPr lang="en-GB" dirty="0">
                        <a:latin typeface="Comic Sans MS" panose="030F0702030302020204" pitchFamily="66" charset="0"/>
                      </a:endParaRPr>
                    </a:p>
                  </a:txBody>
                  <a:tcPr>
                    <a:noFill/>
                  </a:tcPr>
                </a:tc>
                <a:tc>
                  <a:txBody>
                    <a:bodyPr/>
                    <a:lstStyle/>
                    <a:p>
                      <a:endParaRPr lang="en-GB" dirty="0">
                        <a:latin typeface="Comic Sans MS" panose="030F0702030302020204" pitchFamily="66" charset="0"/>
                      </a:endParaRPr>
                    </a:p>
                  </a:txBody>
                  <a:tcPr>
                    <a:noFill/>
                  </a:tcPr>
                </a:tc>
                <a:extLst>
                  <a:ext uri="{0D108BD9-81ED-4DB2-BD59-A6C34878D82A}">
                    <a16:rowId xmlns:a16="http://schemas.microsoft.com/office/drawing/2014/main" val="3893094879"/>
                  </a:ext>
                </a:extLst>
              </a:tr>
            </a:tbl>
          </a:graphicData>
        </a:graphic>
      </p:graphicFrame>
    </p:spTree>
    <p:extLst>
      <p:ext uri="{BB962C8B-B14F-4D97-AF65-F5344CB8AC3E}">
        <p14:creationId xmlns:p14="http://schemas.microsoft.com/office/powerpoint/2010/main" val="4259347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49D7BD-40D7-458D-988B-C90D0B09EA27}"/>
              </a:ext>
            </a:extLst>
          </p:cNvPr>
          <p:cNvPicPr>
            <a:picLocks noChangeAspect="1"/>
          </p:cNvPicPr>
          <p:nvPr/>
        </p:nvPicPr>
        <p:blipFill>
          <a:blip r:embed="rId2"/>
          <a:stretch>
            <a:fillRect/>
          </a:stretch>
        </p:blipFill>
        <p:spPr>
          <a:xfrm>
            <a:off x="4788024" y="1340768"/>
            <a:ext cx="1080120" cy="685608"/>
          </a:xfrm>
          <a:prstGeom prst="rect">
            <a:avLst/>
          </a:prstGeom>
        </p:spPr>
      </p:pic>
      <p:pic>
        <p:nvPicPr>
          <p:cNvPr id="5" name="Picture 4">
            <a:extLst>
              <a:ext uri="{FF2B5EF4-FFF2-40B4-BE49-F238E27FC236}">
                <a16:creationId xmlns:a16="http://schemas.microsoft.com/office/drawing/2014/main" id="{326E9D19-600D-449D-820F-C935BDF0E7E3}"/>
              </a:ext>
            </a:extLst>
          </p:cNvPr>
          <p:cNvPicPr>
            <a:picLocks noChangeAspect="1"/>
          </p:cNvPicPr>
          <p:nvPr/>
        </p:nvPicPr>
        <p:blipFill>
          <a:blip r:embed="rId3"/>
          <a:stretch>
            <a:fillRect/>
          </a:stretch>
        </p:blipFill>
        <p:spPr>
          <a:xfrm>
            <a:off x="3419872" y="4005064"/>
            <a:ext cx="618879" cy="1080120"/>
          </a:xfrm>
          <a:prstGeom prst="rect">
            <a:avLst/>
          </a:prstGeom>
        </p:spPr>
      </p:pic>
      <p:pic>
        <p:nvPicPr>
          <p:cNvPr id="6" name="Picture 5">
            <a:extLst>
              <a:ext uri="{FF2B5EF4-FFF2-40B4-BE49-F238E27FC236}">
                <a16:creationId xmlns:a16="http://schemas.microsoft.com/office/drawing/2014/main" id="{4F9D6B21-4E28-47AD-A9FA-9464B5590EE6}"/>
              </a:ext>
            </a:extLst>
          </p:cNvPr>
          <p:cNvPicPr>
            <a:picLocks noChangeAspect="1"/>
          </p:cNvPicPr>
          <p:nvPr/>
        </p:nvPicPr>
        <p:blipFill>
          <a:blip r:embed="rId4"/>
          <a:stretch>
            <a:fillRect/>
          </a:stretch>
        </p:blipFill>
        <p:spPr>
          <a:xfrm>
            <a:off x="7839357" y="1275683"/>
            <a:ext cx="1219771" cy="936104"/>
          </a:xfrm>
          <a:prstGeom prst="rect">
            <a:avLst/>
          </a:prstGeom>
        </p:spPr>
      </p:pic>
      <p:pic>
        <p:nvPicPr>
          <p:cNvPr id="7" name="Picture 6">
            <a:extLst>
              <a:ext uri="{FF2B5EF4-FFF2-40B4-BE49-F238E27FC236}">
                <a16:creationId xmlns:a16="http://schemas.microsoft.com/office/drawing/2014/main" id="{6E35DF55-A3C7-4DAF-AE16-8277824633CC}"/>
              </a:ext>
            </a:extLst>
          </p:cNvPr>
          <p:cNvPicPr>
            <a:picLocks noChangeAspect="1"/>
          </p:cNvPicPr>
          <p:nvPr/>
        </p:nvPicPr>
        <p:blipFill>
          <a:blip r:embed="rId5"/>
          <a:stretch>
            <a:fillRect/>
          </a:stretch>
        </p:blipFill>
        <p:spPr>
          <a:xfrm>
            <a:off x="3133282" y="2026376"/>
            <a:ext cx="621245" cy="1080120"/>
          </a:xfrm>
          <a:prstGeom prst="rect">
            <a:avLst/>
          </a:prstGeom>
        </p:spPr>
      </p:pic>
      <p:pic>
        <p:nvPicPr>
          <p:cNvPr id="8" name="Picture 7">
            <a:extLst>
              <a:ext uri="{FF2B5EF4-FFF2-40B4-BE49-F238E27FC236}">
                <a16:creationId xmlns:a16="http://schemas.microsoft.com/office/drawing/2014/main" id="{0752F238-F674-4F94-95A2-6A7172BE64F1}"/>
              </a:ext>
            </a:extLst>
          </p:cNvPr>
          <p:cNvPicPr>
            <a:picLocks noChangeAspect="1"/>
          </p:cNvPicPr>
          <p:nvPr/>
        </p:nvPicPr>
        <p:blipFill>
          <a:blip r:embed="rId6"/>
          <a:stretch>
            <a:fillRect/>
          </a:stretch>
        </p:blipFill>
        <p:spPr>
          <a:xfrm>
            <a:off x="4932883" y="2211787"/>
            <a:ext cx="790401" cy="880905"/>
          </a:xfrm>
          <a:prstGeom prst="rect">
            <a:avLst/>
          </a:prstGeom>
        </p:spPr>
      </p:pic>
      <p:pic>
        <p:nvPicPr>
          <p:cNvPr id="9" name="Picture 8">
            <a:extLst>
              <a:ext uri="{FF2B5EF4-FFF2-40B4-BE49-F238E27FC236}">
                <a16:creationId xmlns:a16="http://schemas.microsoft.com/office/drawing/2014/main" id="{648F43B6-746C-4D4D-987C-75E8BAD84F98}"/>
              </a:ext>
            </a:extLst>
          </p:cNvPr>
          <p:cNvPicPr>
            <a:picLocks noChangeAspect="1"/>
          </p:cNvPicPr>
          <p:nvPr/>
        </p:nvPicPr>
        <p:blipFill>
          <a:blip r:embed="rId7"/>
          <a:stretch>
            <a:fillRect/>
          </a:stretch>
        </p:blipFill>
        <p:spPr>
          <a:xfrm>
            <a:off x="7945187" y="4005064"/>
            <a:ext cx="1008112" cy="945594"/>
          </a:xfrm>
          <a:prstGeom prst="rect">
            <a:avLst/>
          </a:prstGeom>
        </p:spPr>
      </p:pic>
      <p:pic>
        <p:nvPicPr>
          <p:cNvPr id="10" name="Picture 9">
            <a:extLst>
              <a:ext uri="{FF2B5EF4-FFF2-40B4-BE49-F238E27FC236}">
                <a16:creationId xmlns:a16="http://schemas.microsoft.com/office/drawing/2014/main" id="{54100159-F42F-490B-BC1E-BDF9E9CB4755}"/>
              </a:ext>
            </a:extLst>
          </p:cNvPr>
          <p:cNvPicPr>
            <a:picLocks noChangeAspect="1"/>
          </p:cNvPicPr>
          <p:nvPr/>
        </p:nvPicPr>
        <p:blipFill>
          <a:blip r:embed="rId8"/>
          <a:stretch>
            <a:fillRect/>
          </a:stretch>
        </p:blipFill>
        <p:spPr>
          <a:xfrm>
            <a:off x="3798446" y="1274344"/>
            <a:ext cx="773554" cy="937443"/>
          </a:xfrm>
          <a:prstGeom prst="rect">
            <a:avLst/>
          </a:prstGeom>
        </p:spPr>
      </p:pic>
      <p:pic>
        <p:nvPicPr>
          <p:cNvPr id="11" name="Picture 10">
            <a:extLst>
              <a:ext uri="{FF2B5EF4-FFF2-40B4-BE49-F238E27FC236}">
                <a16:creationId xmlns:a16="http://schemas.microsoft.com/office/drawing/2014/main" id="{C4E93445-916B-46D1-9E63-794E60C9FDAB}"/>
              </a:ext>
            </a:extLst>
          </p:cNvPr>
          <p:cNvPicPr>
            <a:picLocks noChangeAspect="1"/>
          </p:cNvPicPr>
          <p:nvPr/>
        </p:nvPicPr>
        <p:blipFill>
          <a:blip r:embed="rId9"/>
          <a:stretch>
            <a:fillRect/>
          </a:stretch>
        </p:blipFill>
        <p:spPr>
          <a:xfrm>
            <a:off x="4932883" y="5829249"/>
            <a:ext cx="621147" cy="941326"/>
          </a:xfrm>
          <a:prstGeom prst="rect">
            <a:avLst/>
          </a:prstGeom>
        </p:spPr>
      </p:pic>
      <p:pic>
        <p:nvPicPr>
          <p:cNvPr id="12" name="Picture 11">
            <a:extLst>
              <a:ext uri="{FF2B5EF4-FFF2-40B4-BE49-F238E27FC236}">
                <a16:creationId xmlns:a16="http://schemas.microsoft.com/office/drawing/2014/main" id="{3B042147-B52B-41F0-8132-374DFDDDC544}"/>
              </a:ext>
            </a:extLst>
          </p:cNvPr>
          <p:cNvPicPr>
            <a:picLocks noChangeAspect="1"/>
          </p:cNvPicPr>
          <p:nvPr/>
        </p:nvPicPr>
        <p:blipFill>
          <a:blip r:embed="rId10"/>
          <a:stretch>
            <a:fillRect/>
          </a:stretch>
        </p:blipFill>
        <p:spPr>
          <a:xfrm>
            <a:off x="6204658" y="1307555"/>
            <a:ext cx="1350081" cy="871019"/>
          </a:xfrm>
          <a:prstGeom prst="rect">
            <a:avLst/>
          </a:prstGeom>
        </p:spPr>
      </p:pic>
      <p:pic>
        <p:nvPicPr>
          <p:cNvPr id="13" name="Picture 12">
            <a:extLst>
              <a:ext uri="{FF2B5EF4-FFF2-40B4-BE49-F238E27FC236}">
                <a16:creationId xmlns:a16="http://schemas.microsoft.com/office/drawing/2014/main" id="{17ADF76B-940F-4A9B-8507-F8652F7809AE}"/>
              </a:ext>
            </a:extLst>
          </p:cNvPr>
          <p:cNvPicPr>
            <a:picLocks noChangeAspect="1"/>
          </p:cNvPicPr>
          <p:nvPr/>
        </p:nvPicPr>
        <p:blipFill>
          <a:blip r:embed="rId11"/>
          <a:stretch>
            <a:fillRect/>
          </a:stretch>
        </p:blipFill>
        <p:spPr>
          <a:xfrm>
            <a:off x="6204658" y="3110034"/>
            <a:ext cx="764523" cy="945594"/>
          </a:xfrm>
          <a:prstGeom prst="rect">
            <a:avLst/>
          </a:prstGeom>
        </p:spPr>
      </p:pic>
      <p:pic>
        <p:nvPicPr>
          <p:cNvPr id="14" name="Picture 13">
            <a:extLst>
              <a:ext uri="{FF2B5EF4-FFF2-40B4-BE49-F238E27FC236}">
                <a16:creationId xmlns:a16="http://schemas.microsoft.com/office/drawing/2014/main" id="{F9DA92F5-B550-4C8B-AA2F-8B92E13CC245}"/>
              </a:ext>
            </a:extLst>
          </p:cNvPr>
          <p:cNvPicPr>
            <a:picLocks noChangeAspect="1"/>
          </p:cNvPicPr>
          <p:nvPr/>
        </p:nvPicPr>
        <p:blipFill>
          <a:blip r:embed="rId12"/>
          <a:stretch>
            <a:fillRect/>
          </a:stretch>
        </p:blipFill>
        <p:spPr>
          <a:xfrm>
            <a:off x="8066982" y="3092692"/>
            <a:ext cx="764523" cy="889855"/>
          </a:xfrm>
          <a:prstGeom prst="rect">
            <a:avLst/>
          </a:prstGeom>
        </p:spPr>
      </p:pic>
      <p:pic>
        <p:nvPicPr>
          <p:cNvPr id="15" name="Picture 14">
            <a:extLst>
              <a:ext uri="{FF2B5EF4-FFF2-40B4-BE49-F238E27FC236}">
                <a16:creationId xmlns:a16="http://schemas.microsoft.com/office/drawing/2014/main" id="{7089B467-B98B-4947-B0CD-C38A2E29CD89}"/>
              </a:ext>
            </a:extLst>
          </p:cNvPr>
          <p:cNvPicPr>
            <a:picLocks noChangeAspect="1"/>
          </p:cNvPicPr>
          <p:nvPr/>
        </p:nvPicPr>
        <p:blipFill>
          <a:blip r:embed="rId13"/>
          <a:stretch>
            <a:fillRect/>
          </a:stretch>
        </p:blipFill>
        <p:spPr>
          <a:xfrm>
            <a:off x="5033282" y="3146944"/>
            <a:ext cx="602395" cy="763431"/>
          </a:xfrm>
          <a:prstGeom prst="rect">
            <a:avLst/>
          </a:prstGeom>
        </p:spPr>
      </p:pic>
      <p:pic>
        <p:nvPicPr>
          <p:cNvPr id="16" name="Picture 15">
            <a:extLst>
              <a:ext uri="{FF2B5EF4-FFF2-40B4-BE49-F238E27FC236}">
                <a16:creationId xmlns:a16="http://schemas.microsoft.com/office/drawing/2014/main" id="{C00A7E0B-1688-43E0-9E37-27F56A01C4E3}"/>
              </a:ext>
            </a:extLst>
          </p:cNvPr>
          <p:cNvPicPr>
            <a:picLocks noChangeAspect="1"/>
          </p:cNvPicPr>
          <p:nvPr/>
        </p:nvPicPr>
        <p:blipFill>
          <a:blip r:embed="rId14"/>
          <a:stretch>
            <a:fillRect/>
          </a:stretch>
        </p:blipFill>
        <p:spPr>
          <a:xfrm>
            <a:off x="3163833" y="5085184"/>
            <a:ext cx="1269225" cy="831808"/>
          </a:xfrm>
          <a:prstGeom prst="rect">
            <a:avLst/>
          </a:prstGeom>
        </p:spPr>
      </p:pic>
      <p:pic>
        <p:nvPicPr>
          <p:cNvPr id="17" name="Picture 16">
            <a:extLst>
              <a:ext uri="{FF2B5EF4-FFF2-40B4-BE49-F238E27FC236}">
                <a16:creationId xmlns:a16="http://schemas.microsoft.com/office/drawing/2014/main" id="{156E94D2-682B-41C0-9127-AB8327007AA7}"/>
              </a:ext>
            </a:extLst>
          </p:cNvPr>
          <p:cNvPicPr>
            <a:picLocks noChangeAspect="1"/>
          </p:cNvPicPr>
          <p:nvPr/>
        </p:nvPicPr>
        <p:blipFill>
          <a:blip r:embed="rId15"/>
          <a:stretch>
            <a:fillRect/>
          </a:stretch>
        </p:blipFill>
        <p:spPr>
          <a:xfrm>
            <a:off x="8109809" y="2379136"/>
            <a:ext cx="678870" cy="713556"/>
          </a:xfrm>
          <a:prstGeom prst="rect">
            <a:avLst/>
          </a:prstGeom>
        </p:spPr>
      </p:pic>
      <p:pic>
        <p:nvPicPr>
          <p:cNvPr id="18" name="Picture 17">
            <a:extLst>
              <a:ext uri="{FF2B5EF4-FFF2-40B4-BE49-F238E27FC236}">
                <a16:creationId xmlns:a16="http://schemas.microsoft.com/office/drawing/2014/main" id="{5B0CB694-49AA-417D-B776-A20507D94C6E}"/>
              </a:ext>
            </a:extLst>
          </p:cNvPr>
          <p:cNvPicPr>
            <a:picLocks noChangeAspect="1"/>
          </p:cNvPicPr>
          <p:nvPr/>
        </p:nvPicPr>
        <p:blipFill>
          <a:blip r:embed="rId16"/>
          <a:stretch>
            <a:fillRect/>
          </a:stretch>
        </p:blipFill>
        <p:spPr>
          <a:xfrm>
            <a:off x="3650542" y="3079212"/>
            <a:ext cx="918910" cy="903335"/>
          </a:xfrm>
          <a:prstGeom prst="rect">
            <a:avLst/>
          </a:prstGeom>
        </p:spPr>
      </p:pic>
      <p:graphicFrame>
        <p:nvGraphicFramePr>
          <p:cNvPr id="2" name="Table 1">
            <a:extLst>
              <a:ext uri="{FF2B5EF4-FFF2-40B4-BE49-F238E27FC236}">
                <a16:creationId xmlns:a16="http://schemas.microsoft.com/office/drawing/2014/main" id="{47A3DC49-48BB-4C20-B277-C2A3618A19E1}"/>
              </a:ext>
            </a:extLst>
          </p:cNvPr>
          <p:cNvGraphicFramePr>
            <a:graphicFrameLocks noGrp="1"/>
          </p:cNvGraphicFramePr>
          <p:nvPr>
            <p:extLst>
              <p:ext uri="{D42A27DB-BD31-4B8C-83A1-F6EECF244321}">
                <p14:modId xmlns:p14="http://schemas.microsoft.com/office/powerpoint/2010/main" val="3716709339"/>
              </p:ext>
            </p:extLst>
          </p:nvPr>
        </p:nvGraphicFramePr>
        <p:xfrm>
          <a:off x="8110" y="87424"/>
          <a:ext cx="9144000" cy="6683151"/>
        </p:xfrm>
        <a:graphic>
          <a:graphicData uri="http://schemas.openxmlformats.org/drawingml/2006/table">
            <a:tbl>
              <a:tblPr firstRow="1" bandRow="1">
                <a:tableStyleId>{D7AC3CCA-C797-4891-BE02-D94E43425B78}</a:tableStyleId>
              </a:tblPr>
              <a:tblGrid>
                <a:gridCol w="1547664">
                  <a:extLst>
                    <a:ext uri="{9D8B030D-6E8A-4147-A177-3AD203B41FA5}">
                      <a16:colId xmlns:a16="http://schemas.microsoft.com/office/drawing/2014/main" val="3616277529"/>
                    </a:ext>
                  </a:extLst>
                </a:gridCol>
                <a:gridCol w="1500336">
                  <a:extLst>
                    <a:ext uri="{9D8B030D-6E8A-4147-A177-3AD203B41FA5}">
                      <a16:colId xmlns:a16="http://schemas.microsoft.com/office/drawing/2014/main" val="2172300927"/>
                    </a:ext>
                  </a:extLst>
                </a:gridCol>
                <a:gridCol w="1524000">
                  <a:extLst>
                    <a:ext uri="{9D8B030D-6E8A-4147-A177-3AD203B41FA5}">
                      <a16:colId xmlns:a16="http://schemas.microsoft.com/office/drawing/2014/main" val="2443478300"/>
                    </a:ext>
                  </a:extLst>
                </a:gridCol>
                <a:gridCol w="1524000">
                  <a:extLst>
                    <a:ext uri="{9D8B030D-6E8A-4147-A177-3AD203B41FA5}">
                      <a16:colId xmlns:a16="http://schemas.microsoft.com/office/drawing/2014/main" val="1262255563"/>
                    </a:ext>
                  </a:extLst>
                </a:gridCol>
                <a:gridCol w="1524000">
                  <a:extLst>
                    <a:ext uri="{9D8B030D-6E8A-4147-A177-3AD203B41FA5}">
                      <a16:colId xmlns:a16="http://schemas.microsoft.com/office/drawing/2014/main" val="1527849865"/>
                    </a:ext>
                  </a:extLst>
                </a:gridCol>
                <a:gridCol w="1524000">
                  <a:extLst>
                    <a:ext uri="{9D8B030D-6E8A-4147-A177-3AD203B41FA5}">
                      <a16:colId xmlns:a16="http://schemas.microsoft.com/office/drawing/2014/main" val="365630979"/>
                    </a:ext>
                  </a:extLst>
                </a:gridCol>
              </a:tblGrid>
              <a:tr h="1196751">
                <a:tc>
                  <a:txBody>
                    <a:bodyPr/>
                    <a:lstStyle/>
                    <a:p>
                      <a:r>
                        <a:rPr lang="en-GB" dirty="0">
                          <a:latin typeface="Comic Sans MS" panose="030F0702030302020204" pitchFamily="66" charset="0"/>
                        </a:rPr>
                        <a:t>Name of Religion</a:t>
                      </a:r>
                    </a:p>
                  </a:txBody>
                  <a:tcPr>
                    <a:noFill/>
                  </a:tcPr>
                </a:tc>
                <a:tc>
                  <a:txBody>
                    <a:bodyPr/>
                    <a:lstStyle/>
                    <a:p>
                      <a:r>
                        <a:rPr lang="en-GB" dirty="0">
                          <a:latin typeface="Comic Sans MS" panose="030F0702030302020204" pitchFamily="66" charset="0"/>
                        </a:rPr>
                        <a:t>Person who belongs to that religion</a:t>
                      </a:r>
                    </a:p>
                  </a:txBody>
                  <a:tcPr>
                    <a:noFill/>
                  </a:tcPr>
                </a:tc>
                <a:tc>
                  <a:txBody>
                    <a:bodyPr/>
                    <a:lstStyle/>
                    <a:p>
                      <a:r>
                        <a:rPr lang="en-GB" dirty="0">
                          <a:latin typeface="Comic Sans MS" panose="030F0702030302020204" pitchFamily="66" charset="0"/>
                        </a:rPr>
                        <a:t>Religious leader / teacher</a:t>
                      </a:r>
                    </a:p>
                  </a:txBody>
                  <a:tcPr>
                    <a:noFill/>
                  </a:tcPr>
                </a:tc>
                <a:tc>
                  <a:txBody>
                    <a:bodyPr/>
                    <a:lstStyle/>
                    <a:p>
                      <a:r>
                        <a:rPr lang="en-GB" dirty="0">
                          <a:latin typeface="Comic Sans MS" panose="030F0702030302020204" pitchFamily="66" charset="0"/>
                        </a:rPr>
                        <a:t>Religious book</a:t>
                      </a:r>
                    </a:p>
                  </a:txBody>
                  <a:tcPr>
                    <a:noFill/>
                  </a:tcPr>
                </a:tc>
                <a:tc>
                  <a:txBody>
                    <a:bodyPr/>
                    <a:lstStyle/>
                    <a:p>
                      <a:r>
                        <a:rPr lang="en-GB" dirty="0">
                          <a:latin typeface="Comic Sans MS" panose="030F0702030302020204" pitchFamily="66" charset="0"/>
                        </a:rPr>
                        <a:t>Religious building</a:t>
                      </a:r>
                    </a:p>
                  </a:txBody>
                  <a:tcPr>
                    <a:noFill/>
                  </a:tcPr>
                </a:tc>
                <a:tc>
                  <a:txBody>
                    <a:bodyPr/>
                    <a:lstStyle/>
                    <a:p>
                      <a:r>
                        <a:rPr lang="en-GB" dirty="0">
                          <a:latin typeface="Comic Sans MS" panose="030F0702030302020204" pitchFamily="66" charset="0"/>
                        </a:rPr>
                        <a:t>Religious festival</a:t>
                      </a:r>
                    </a:p>
                  </a:txBody>
                  <a:tcPr>
                    <a:noFill/>
                  </a:tcPr>
                </a:tc>
                <a:extLst>
                  <a:ext uri="{0D108BD9-81ED-4DB2-BD59-A6C34878D82A}">
                    <a16:rowId xmlns:a16="http://schemas.microsoft.com/office/drawing/2014/main" val="1804688838"/>
                  </a:ext>
                </a:extLst>
              </a:tr>
              <a:tr h="4974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panose="030F0702030302020204" pitchFamily="66" charset="0"/>
                        </a:rPr>
                        <a:t>Christianity</a:t>
                      </a:r>
                    </a:p>
                    <a:p>
                      <a:endParaRPr lang="en-GB" dirty="0">
                        <a:latin typeface="Comic Sans MS" panose="030F0702030302020204" pitchFamily="66" charset="0"/>
                      </a:endParaRPr>
                    </a:p>
                  </a:txBody>
                  <a:tcPr>
                    <a:noFill/>
                  </a:tcPr>
                </a:tc>
                <a:tc>
                  <a:txBody>
                    <a:bodyPr/>
                    <a:lstStyle/>
                    <a:p>
                      <a:r>
                        <a:rPr lang="en-GB" dirty="0">
                          <a:latin typeface="Comic Sans MS" panose="030F0702030302020204" pitchFamily="66" charset="0"/>
                        </a:rPr>
                        <a:t>Christian</a:t>
                      </a:r>
                    </a:p>
                  </a:txBody>
                  <a:tcPr>
                    <a:noFill/>
                  </a:tcPr>
                </a:tc>
                <a:tc>
                  <a:txBody>
                    <a:bodyPr/>
                    <a:lstStyle/>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txBody>
                  <a:tcPr>
                    <a:noFill/>
                  </a:tcPr>
                </a:tc>
                <a:tc>
                  <a:txBody>
                    <a:bodyPr/>
                    <a:lstStyle/>
                    <a:p>
                      <a:endParaRPr lang="en-GB" dirty="0">
                        <a:latin typeface="Comic Sans MS" panose="030F0702030302020204" pitchFamily="66" charset="0"/>
                      </a:endParaRPr>
                    </a:p>
                  </a:txBody>
                  <a:tcPr>
                    <a:noFill/>
                  </a:tcPr>
                </a:tc>
                <a:tc>
                  <a:txBody>
                    <a:bodyPr/>
                    <a:lstStyle/>
                    <a:p>
                      <a:endParaRPr lang="en-GB">
                        <a:latin typeface="Comic Sans MS" panose="030F0702030302020204" pitchFamily="66" charset="0"/>
                      </a:endParaRPr>
                    </a:p>
                  </a:txBody>
                  <a:tcPr>
                    <a:noFill/>
                  </a:tcPr>
                </a:tc>
                <a:tc>
                  <a:txBody>
                    <a:bodyPr/>
                    <a:lstStyle/>
                    <a:p>
                      <a:endParaRPr lang="en-GB" dirty="0">
                        <a:latin typeface="Comic Sans MS" panose="030F0702030302020204" pitchFamily="66" charset="0"/>
                      </a:endParaRPr>
                    </a:p>
                  </a:txBody>
                  <a:tcPr>
                    <a:noFill/>
                  </a:tcPr>
                </a:tc>
                <a:extLst>
                  <a:ext uri="{0D108BD9-81ED-4DB2-BD59-A6C34878D82A}">
                    <a16:rowId xmlns:a16="http://schemas.microsoft.com/office/drawing/2014/main" val="3380150097"/>
                  </a:ext>
                </a:extLst>
              </a:tr>
              <a:tr h="497499">
                <a:tc>
                  <a:txBody>
                    <a:bodyPr/>
                    <a:lstStyle/>
                    <a:p>
                      <a:r>
                        <a:rPr lang="en-GB" dirty="0">
                          <a:latin typeface="Comic Sans MS" panose="030F0702030302020204" pitchFamily="66" charset="0"/>
                        </a:rPr>
                        <a:t>Judaism</a:t>
                      </a:r>
                    </a:p>
                  </a:txBody>
                  <a:tcPr>
                    <a:noFill/>
                  </a:tcPr>
                </a:tc>
                <a:tc>
                  <a:txBody>
                    <a:bodyPr/>
                    <a:lstStyle/>
                    <a:p>
                      <a:r>
                        <a:rPr lang="en-GB" dirty="0">
                          <a:latin typeface="Comic Sans MS" panose="030F0702030302020204" pitchFamily="66" charset="0"/>
                        </a:rPr>
                        <a:t>Jew</a:t>
                      </a:r>
                    </a:p>
                  </a:txBody>
                  <a:tcPr>
                    <a:noFill/>
                  </a:tcPr>
                </a:tc>
                <a:tc>
                  <a:txBody>
                    <a:bodyPr/>
                    <a:lstStyle/>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txBody>
                  <a:tcPr>
                    <a:noFill/>
                  </a:tcPr>
                </a:tc>
                <a:tc>
                  <a:txBody>
                    <a:bodyPr/>
                    <a:lstStyle/>
                    <a:p>
                      <a:endParaRPr lang="en-GB" dirty="0">
                        <a:latin typeface="Comic Sans MS" panose="030F0702030302020204" pitchFamily="66" charset="0"/>
                      </a:endParaRPr>
                    </a:p>
                  </a:txBody>
                  <a:tcPr>
                    <a:noFill/>
                  </a:tcPr>
                </a:tc>
                <a:tc>
                  <a:txBody>
                    <a:bodyPr/>
                    <a:lstStyle/>
                    <a:p>
                      <a:endParaRPr lang="en-GB" dirty="0">
                        <a:latin typeface="Comic Sans MS" panose="030F0702030302020204" pitchFamily="66" charset="0"/>
                      </a:endParaRPr>
                    </a:p>
                  </a:txBody>
                  <a:tcPr>
                    <a:noFill/>
                  </a:tcPr>
                </a:tc>
                <a:tc>
                  <a:txBody>
                    <a:bodyPr/>
                    <a:lstStyle/>
                    <a:p>
                      <a:endParaRPr lang="en-GB">
                        <a:latin typeface="Comic Sans MS" panose="030F0702030302020204" pitchFamily="66" charset="0"/>
                      </a:endParaRPr>
                    </a:p>
                  </a:txBody>
                  <a:tcPr>
                    <a:noFill/>
                  </a:tcPr>
                </a:tc>
                <a:extLst>
                  <a:ext uri="{0D108BD9-81ED-4DB2-BD59-A6C34878D82A}">
                    <a16:rowId xmlns:a16="http://schemas.microsoft.com/office/drawing/2014/main" val="1395306785"/>
                  </a:ext>
                </a:extLst>
              </a:tr>
              <a:tr h="497499">
                <a:tc>
                  <a:txBody>
                    <a:bodyPr/>
                    <a:lstStyle/>
                    <a:p>
                      <a:r>
                        <a:rPr lang="en-GB" dirty="0">
                          <a:latin typeface="Comic Sans MS" panose="030F0702030302020204" pitchFamily="66" charset="0"/>
                        </a:rPr>
                        <a:t>Islam</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panose="030F0702030302020204" pitchFamily="66" charset="0"/>
                        </a:rPr>
                        <a:t>Muslim</a:t>
                      </a:r>
                    </a:p>
                    <a:p>
                      <a:endParaRPr lang="en-GB" dirty="0">
                        <a:latin typeface="Comic Sans MS" panose="030F0702030302020204" pitchFamily="66" charset="0"/>
                      </a:endParaRPr>
                    </a:p>
                  </a:txBody>
                  <a:tcPr>
                    <a:noFill/>
                  </a:tcPr>
                </a:tc>
                <a:tc>
                  <a:txBody>
                    <a:bodyPr/>
                    <a:lstStyle/>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txBody>
                  <a:tcPr>
                    <a:noFill/>
                  </a:tcPr>
                </a:tc>
                <a:tc>
                  <a:txBody>
                    <a:bodyPr/>
                    <a:lstStyle/>
                    <a:p>
                      <a:endParaRPr lang="en-GB" dirty="0">
                        <a:latin typeface="Comic Sans MS" panose="030F0702030302020204" pitchFamily="66" charset="0"/>
                      </a:endParaRPr>
                    </a:p>
                  </a:txBody>
                  <a:tcPr>
                    <a:noFill/>
                  </a:tcPr>
                </a:tc>
                <a:tc>
                  <a:txBody>
                    <a:bodyPr/>
                    <a:lstStyle/>
                    <a:p>
                      <a:endParaRPr lang="en-GB" dirty="0">
                        <a:latin typeface="Comic Sans MS" panose="030F0702030302020204" pitchFamily="66" charset="0"/>
                      </a:endParaRPr>
                    </a:p>
                  </a:txBody>
                  <a:tcPr>
                    <a:noFill/>
                  </a:tcPr>
                </a:tc>
                <a:tc>
                  <a:txBody>
                    <a:bodyPr/>
                    <a:lstStyle/>
                    <a:p>
                      <a:endParaRPr lang="en-GB" dirty="0">
                        <a:latin typeface="Comic Sans MS" panose="030F0702030302020204" pitchFamily="66" charset="0"/>
                      </a:endParaRPr>
                    </a:p>
                  </a:txBody>
                  <a:tcPr>
                    <a:noFill/>
                  </a:tcPr>
                </a:tc>
                <a:extLst>
                  <a:ext uri="{0D108BD9-81ED-4DB2-BD59-A6C34878D82A}">
                    <a16:rowId xmlns:a16="http://schemas.microsoft.com/office/drawing/2014/main" val="2801937384"/>
                  </a:ext>
                </a:extLst>
              </a:tr>
              <a:tr h="4974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panose="030F0702030302020204" pitchFamily="66" charset="0"/>
                        </a:rPr>
                        <a:t>Buddhism</a:t>
                      </a:r>
                    </a:p>
                    <a:p>
                      <a:endParaRPr lang="en-GB" dirty="0">
                        <a:latin typeface="Comic Sans MS" panose="030F0702030302020204" pitchFamily="66" charset="0"/>
                      </a:endParaRPr>
                    </a:p>
                  </a:txBody>
                  <a:tcPr>
                    <a:noFill/>
                  </a:tcPr>
                </a:tc>
                <a:tc>
                  <a:txBody>
                    <a:bodyPr/>
                    <a:lstStyle/>
                    <a:p>
                      <a:r>
                        <a:rPr lang="en-GB" dirty="0">
                          <a:latin typeface="Comic Sans MS" panose="030F0702030302020204" pitchFamily="66" charset="0"/>
                        </a:rPr>
                        <a:t>Buddhist</a:t>
                      </a:r>
                    </a:p>
                  </a:txBody>
                  <a:tcPr>
                    <a:noFill/>
                  </a:tcPr>
                </a:tc>
                <a:tc>
                  <a:txBody>
                    <a:bodyPr/>
                    <a:lstStyle/>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txBody>
                  <a:tcPr>
                    <a:noFill/>
                  </a:tcPr>
                </a:tc>
                <a:tc>
                  <a:txBody>
                    <a:bodyPr/>
                    <a:lstStyle/>
                    <a:p>
                      <a:endParaRPr lang="en-GB" dirty="0">
                        <a:latin typeface="Comic Sans MS" panose="030F0702030302020204" pitchFamily="66" charset="0"/>
                      </a:endParaRPr>
                    </a:p>
                  </a:txBody>
                  <a:tcPr>
                    <a:noFill/>
                  </a:tcPr>
                </a:tc>
                <a:tc>
                  <a:txBody>
                    <a:bodyPr/>
                    <a:lstStyle/>
                    <a:p>
                      <a:endParaRPr lang="en-GB" dirty="0">
                        <a:latin typeface="Comic Sans MS" panose="030F0702030302020204" pitchFamily="66" charset="0"/>
                      </a:endParaRPr>
                    </a:p>
                  </a:txBody>
                  <a:tcPr>
                    <a:noFill/>
                  </a:tcPr>
                </a:tc>
                <a:tc>
                  <a:txBody>
                    <a:bodyPr/>
                    <a:lstStyle/>
                    <a:p>
                      <a:endParaRPr lang="en-GB" b="1" dirty="0">
                        <a:latin typeface="Comic Sans MS" panose="030F0702030302020204" pitchFamily="66" charset="0"/>
                      </a:endParaRPr>
                    </a:p>
                  </a:txBody>
                  <a:tcPr>
                    <a:noFill/>
                  </a:tcPr>
                </a:tc>
                <a:extLst>
                  <a:ext uri="{0D108BD9-81ED-4DB2-BD59-A6C34878D82A}">
                    <a16:rowId xmlns:a16="http://schemas.microsoft.com/office/drawing/2014/main" val="2363531298"/>
                  </a:ext>
                </a:extLst>
              </a:tr>
              <a:tr h="497499">
                <a:tc>
                  <a:txBody>
                    <a:bodyPr/>
                    <a:lstStyle/>
                    <a:p>
                      <a:r>
                        <a:rPr lang="en-GB" dirty="0">
                          <a:latin typeface="Comic Sans MS" panose="030F0702030302020204" pitchFamily="66" charset="0"/>
                        </a:rPr>
                        <a:t>Sikhism</a:t>
                      </a:r>
                    </a:p>
                  </a:txBody>
                  <a:tcPr>
                    <a:noFill/>
                  </a:tcPr>
                </a:tc>
                <a:tc>
                  <a:txBody>
                    <a:bodyPr/>
                    <a:lstStyle/>
                    <a:p>
                      <a:r>
                        <a:rPr lang="en-GB" dirty="0">
                          <a:latin typeface="Comic Sans MS" panose="030F0702030302020204" pitchFamily="66" charset="0"/>
                        </a:rPr>
                        <a:t>Sikh</a:t>
                      </a:r>
                    </a:p>
                  </a:txBody>
                  <a:tcPr>
                    <a:noFill/>
                  </a:tcPr>
                </a:tc>
                <a:tc>
                  <a:txBody>
                    <a:bodyPr/>
                    <a:lstStyle/>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txBody>
                  <a:tcPr>
                    <a:noFill/>
                  </a:tcPr>
                </a:tc>
                <a:tc>
                  <a:txBody>
                    <a:bodyPr/>
                    <a:lstStyle/>
                    <a:p>
                      <a:endParaRPr lang="en-GB" dirty="0">
                        <a:latin typeface="Comic Sans MS" panose="030F0702030302020204" pitchFamily="66" charset="0"/>
                      </a:endParaRPr>
                    </a:p>
                  </a:txBody>
                  <a:tcPr>
                    <a:noFill/>
                  </a:tcPr>
                </a:tc>
                <a:tc>
                  <a:txBody>
                    <a:bodyPr/>
                    <a:lstStyle/>
                    <a:p>
                      <a:endParaRPr lang="en-GB" dirty="0">
                        <a:latin typeface="Comic Sans MS" panose="030F0702030302020204" pitchFamily="66" charset="0"/>
                      </a:endParaRPr>
                    </a:p>
                  </a:txBody>
                  <a:tcPr>
                    <a:noFill/>
                  </a:tcPr>
                </a:tc>
                <a:tc>
                  <a:txBody>
                    <a:bodyPr/>
                    <a:lstStyle/>
                    <a:p>
                      <a:endParaRPr lang="en-GB" dirty="0">
                        <a:latin typeface="Comic Sans MS" panose="030F0702030302020204" pitchFamily="66" charset="0"/>
                      </a:endParaRPr>
                    </a:p>
                  </a:txBody>
                  <a:tcPr>
                    <a:noFill/>
                  </a:tcPr>
                </a:tc>
                <a:extLst>
                  <a:ext uri="{0D108BD9-81ED-4DB2-BD59-A6C34878D82A}">
                    <a16:rowId xmlns:a16="http://schemas.microsoft.com/office/drawing/2014/main" val="1457087686"/>
                  </a:ext>
                </a:extLst>
              </a:tr>
              <a:tr h="497499">
                <a:tc>
                  <a:txBody>
                    <a:bodyPr/>
                    <a:lstStyle/>
                    <a:p>
                      <a:r>
                        <a:rPr lang="en-GB" dirty="0">
                          <a:latin typeface="Comic Sans MS" panose="030F0702030302020204" pitchFamily="66" charset="0"/>
                        </a:rPr>
                        <a:t>Hinduism</a:t>
                      </a:r>
                    </a:p>
                  </a:txBody>
                  <a:tcPr>
                    <a:noFill/>
                  </a:tcPr>
                </a:tc>
                <a:tc>
                  <a:txBody>
                    <a:bodyPr/>
                    <a:lstStyle/>
                    <a:p>
                      <a:r>
                        <a:rPr lang="en-GB" dirty="0">
                          <a:latin typeface="Comic Sans MS" panose="030F0702030302020204" pitchFamily="66" charset="0"/>
                        </a:rPr>
                        <a:t>Hindu</a:t>
                      </a:r>
                    </a:p>
                  </a:txBody>
                  <a:tcPr>
                    <a:noFill/>
                  </a:tcPr>
                </a:tc>
                <a:tc>
                  <a:txBody>
                    <a:bodyPr/>
                    <a:lstStyle/>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txBody>
                  <a:tcPr>
                    <a:noFill/>
                  </a:tcPr>
                </a:tc>
                <a:tc>
                  <a:txBody>
                    <a:bodyPr/>
                    <a:lstStyle/>
                    <a:p>
                      <a:endParaRPr lang="en-GB" dirty="0">
                        <a:latin typeface="Comic Sans MS" panose="030F0702030302020204" pitchFamily="66" charset="0"/>
                      </a:endParaRPr>
                    </a:p>
                  </a:txBody>
                  <a:tcPr>
                    <a:noFill/>
                  </a:tcPr>
                </a:tc>
                <a:tc>
                  <a:txBody>
                    <a:bodyPr/>
                    <a:lstStyle/>
                    <a:p>
                      <a:endParaRPr lang="en-GB" dirty="0">
                        <a:latin typeface="Comic Sans MS" panose="030F0702030302020204" pitchFamily="66" charset="0"/>
                      </a:endParaRPr>
                    </a:p>
                  </a:txBody>
                  <a:tcPr>
                    <a:noFill/>
                  </a:tcPr>
                </a:tc>
                <a:tc>
                  <a:txBody>
                    <a:bodyPr/>
                    <a:lstStyle/>
                    <a:p>
                      <a:endParaRPr lang="en-GB" dirty="0">
                        <a:latin typeface="Comic Sans MS" panose="030F0702030302020204" pitchFamily="66" charset="0"/>
                      </a:endParaRPr>
                    </a:p>
                  </a:txBody>
                  <a:tcPr>
                    <a:noFill/>
                  </a:tcPr>
                </a:tc>
                <a:extLst>
                  <a:ext uri="{0D108BD9-81ED-4DB2-BD59-A6C34878D82A}">
                    <a16:rowId xmlns:a16="http://schemas.microsoft.com/office/drawing/2014/main" val="3893094879"/>
                  </a:ext>
                </a:extLst>
              </a:tr>
            </a:tbl>
          </a:graphicData>
        </a:graphic>
      </p:graphicFrame>
      <p:pic>
        <p:nvPicPr>
          <p:cNvPr id="19" name="Picture 18">
            <a:extLst>
              <a:ext uri="{FF2B5EF4-FFF2-40B4-BE49-F238E27FC236}">
                <a16:creationId xmlns:a16="http://schemas.microsoft.com/office/drawing/2014/main" id="{8D27186E-8815-49B8-961E-8830D9503968}"/>
              </a:ext>
            </a:extLst>
          </p:cNvPr>
          <p:cNvPicPr>
            <a:picLocks noChangeAspect="1"/>
          </p:cNvPicPr>
          <p:nvPr/>
        </p:nvPicPr>
        <p:blipFill>
          <a:blip r:embed="rId17"/>
          <a:stretch>
            <a:fillRect/>
          </a:stretch>
        </p:blipFill>
        <p:spPr>
          <a:xfrm>
            <a:off x="6377478" y="4948831"/>
            <a:ext cx="1008112" cy="880418"/>
          </a:xfrm>
          <a:prstGeom prst="rect">
            <a:avLst/>
          </a:prstGeom>
        </p:spPr>
      </p:pic>
      <p:pic>
        <p:nvPicPr>
          <p:cNvPr id="20" name="Picture 19">
            <a:extLst>
              <a:ext uri="{FF2B5EF4-FFF2-40B4-BE49-F238E27FC236}">
                <a16:creationId xmlns:a16="http://schemas.microsoft.com/office/drawing/2014/main" id="{20CC59E7-7102-4A47-BA3D-9F95BCDD84A7}"/>
              </a:ext>
            </a:extLst>
          </p:cNvPr>
          <p:cNvPicPr>
            <a:picLocks noChangeAspect="1"/>
          </p:cNvPicPr>
          <p:nvPr/>
        </p:nvPicPr>
        <p:blipFill>
          <a:blip r:embed="rId18"/>
          <a:stretch>
            <a:fillRect/>
          </a:stretch>
        </p:blipFill>
        <p:spPr>
          <a:xfrm>
            <a:off x="3386369" y="5952255"/>
            <a:ext cx="916442" cy="807827"/>
          </a:xfrm>
          <a:prstGeom prst="rect">
            <a:avLst/>
          </a:prstGeom>
        </p:spPr>
      </p:pic>
      <p:pic>
        <p:nvPicPr>
          <p:cNvPr id="21" name="Picture 20">
            <a:extLst>
              <a:ext uri="{FF2B5EF4-FFF2-40B4-BE49-F238E27FC236}">
                <a16:creationId xmlns:a16="http://schemas.microsoft.com/office/drawing/2014/main" id="{3821E064-E91B-4086-9139-9BB446F3282D}"/>
              </a:ext>
            </a:extLst>
          </p:cNvPr>
          <p:cNvPicPr>
            <a:picLocks noChangeAspect="1"/>
          </p:cNvPicPr>
          <p:nvPr/>
        </p:nvPicPr>
        <p:blipFill>
          <a:blip r:embed="rId19"/>
          <a:stretch>
            <a:fillRect/>
          </a:stretch>
        </p:blipFill>
        <p:spPr>
          <a:xfrm>
            <a:off x="6653559" y="5910484"/>
            <a:ext cx="631244" cy="880419"/>
          </a:xfrm>
          <a:prstGeom prst="rect">
            <a:avLst/>
          </a:prstGeom>
        </p:spPr>
      </p:pic>
      <p:pic>
        <p:nvPicPr>
          <p:cNvPr id="22" name="Picture 21">
            <a:extLst>
              <a:ext uri="{FF2B5EF4-FFF2-40B4-BE49-F238E27FC236}">
                <a16:creationId xmlns:a16="http://schemas.microsoft.com/office/drawing/2014/main" id="{92495EB9-1B32-4328-9FE1-38E9A0028E68}"/>
              </a:ext>
            </a:extLst>
          </p:cNvPr>
          <p:cNvPicPr>
            <a:picLocks noChangeAspect="1"/>
          </p:cNvPicPr>
          <p:nvPr/>
        </p:nvPicPr>
        <p:blipFill>
          <a:blip r:embed="rId20"/>
          <a:stretch>
            <a:fillRect/>
          </a:stretch>
        </p:blipFill>
        <p:spPr>
          <a:xfrm>
            <a:off x="4898563" y="4972702"/>
            <a:ext cx="770400" cy="831809"/>
          </a:xfrm>
          <a:prstGeom prst="rect">
            <a:avLst/>
          </a:prstGeom>
        </p:spPr>
      </p:pic>
      <p:pic>
        <p:nvPicPr>
          <p:cNvPr id="25" name="Picture 24">
            <a:extLst>
              <a:ext uri="{FF2B5EF4-FFF2-40B4-BE49-F238E27FC236}">
                <a16:creationId xmlns:a16="http://schemas.microsoft.com/office/drawing/2014/main" id="{BBE4FC80-B322-4060-9061-0D8A97A6F7F8}"/>
              </a:ext>
            </a:extLst>
          </p:cNvPr>
          <p:cNvPicPr>
            <a:picLocks noChangeAspect="1"/>
          </p:cNvPicPr>
          <p:nvPr/>
        </p:nvPicPr>
        <p:blipFill>
          <a:blip r:embed="rId21"/>
          <a:stretch>
            <a:fillRect/>
          </a:stretch>
        </p:blipFill>
        <p:spPr>
          <a:xfrm>
            <a:off x="6372030" y="4035115"/>
            <a:ext cx="1008112" cy="869496"/>
          </a:xfrm>
          <a:prstGeom prst="rect">
            <a:avLst/>
          </a:prstGeom>
        </p:spPr>
      </p:pic>
      <p:pic>
        <p:nvPicPr>
          <p:cNvPr id="26" name="Picture 25">
            <a:extLst>
              <a:ext uri="{FF2B5EF4-FFF2-40B4-BE49-F238E27FC236}">
                <a16:creationId xmlns:a16="http://schemas.microsoft.com/office/drawing/2014/main" id="{DC88EFE4-EA59-4E3B-B423-0D593370AE66}"/>
              </a:ext>
            </a:extLst>
          </p:cNvPr>
          <p:cNvPicPr>
            <a:picLocks noChangeAspect="1"/>
          </p:cNvPicPr>
          <p:nvPr/>
        </p:nvPicPr>
        <p:blipFill>
          <a:blip r:embed="rId22"/>
          <a:stretch>
            <a:fillRect/>
          </a:stretch>
        </p:blipFill>
        <p:spPr>
          <a:xfrm>
            <a:off x="7980316" y="5828925"/>
            <a:ext cx="808363" cy="947990"/>
          </a:xfrm>
          <a:prstGeom prst="rect">
            <a:avLst/>
          </a:prstGeom>
        </p:spPr>
      </p:pic>
      <p:pic>
        <p:nvPicPr>
          <p:cNvPr id="27" name="Picture 26">
            <a:extLst>
              <a:ext uri="{FF2B5EF4-FFF2-40B4-BE49-F238E27FC236}">
                <a16:creationId xmlns:a16="http://schemas.microsoft.com/office/drawing/2014/main" id="{F670772A-6324-4315-A7FC-CD5BC6E199B0}"/>
              </a:ext>
            </a:extLst>
          </p:cNvPr>
          <p:cNvPicPr>
            <a:picLocks noChangeAspect="1"/>
          </p:cNvPicPr>
          <p:nvPr/>
        </p:nvPicPr>
        <p:blipFill>
          <a:blip r:embed="rId23"/>
          <a:stretch>
            <a:fillRect/>
          </a:stretch>
        </p:blipFill>
        <p:spPr>
          <a:xfrm>
            <a:off x="6640301" y="2239243"/>
            <a:ext cx="552490" cy="850463"/>
          </a:xfrm>
          <a:prstGeom prst="rect">
            <a:avLst/>
          </a:prstGeom>
        </p:spPr>
      </p:pic>
      <p:pic>
        <p:nvPicPr>
          <p:cNvPr id="28" name="Picture 27">
            <a:extLst>
              <a:ext uri="{FF2B5EF4-FFF2-40B4-BE49-F238E27FC236}">
                <a16:creationId xmlns:a16="http://schemas.microsoft.com/office/drawing/2014/main" id="{BB1621CD-2D7F-49AF-BAA7-4DB0E1D97A97}"/>
              </a:ext>
            </a:extLst>
          </p:cNvPr>
          <p:cNvPicPr>
            <a:picLocks noChangeAspect="1"/>
          </p:cNvPicPr>
          <p:nvPr/>
        </p:nvPicPr>
        <p:blipFill>
          <a:blip r:embed="rId24"/>
          <a:stretch>
            <a:fillRect/>
          </a:stretch>
        </p:blipFill>
        <p:spPr>
          <a:xfrm>
            <a:off x="4846856" y="4009076"/>
            <a:ext cx="1080120" cy="939845"/>
          </a:xfrm>
          <a:prstGeom prst="rect">
            <a:avLst/>
          </a:prstGeom>
        </p:spPr>
      </p:pic>
      <p:pic>
        <p:nvPicPr>
          <p:cNvPr id="29" name="Picture 28">
            <a:extLst>
              <a:ext uri="{FF2B5EF4-FFF2-40B4-BE49-F238E27FC236}">
                <a16:creationId xmlns:a16="http://schemas.microsoft.com/office/drawing/2014/main" id="{D78CD606-8809-4D4F-99CF-69685FC192C1}"/>
              </a:ext>
            </a:extLst>
          </p:cNvPr>
          <p:cNvPicPr>
            <a:picLocks noChangeAspect="1"/>
          </p:cNvPicPr>
          <p:nvPr/>
        </p:nvPicPr>
        <p:blipFill>
          <a:blip r:embed="rId25"/>
          <a:stretch>
            <a:fillRect/>
          </a:stretch>
        </p:blipFill>
        <p:spPr>
          <a:xfrm>
            <a:off x="7717278" y="4916995"/>
            <a:ext cx="1334437" cy="945594"/>
          </a:xfrm>
          <a:prstGeom prst="rect">
            <a:avLst/>
          </a:prstGeom>
        </p:spPr>
      </p:pic>
    </p:spTree>
    <p:extLst>
      <p:ext uri="{BB962C8B-B14F-4D97-AF65-F5344CB8AC3E}">
        <p14:creationId xmlns:p14="http://schemas.microsoft.com/office/powerpoint/2010/main" val="2758701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6"/>
          <p:cNvSpPr>
            <a:spLocks noGrp="1"/>
          </p:cNvSpPr>
          <p:nvPr>
            <p:ph type="body" sz="quarter" idx="10"/>
          </p:nvPr>
        </p:nvSpPr>
        <p:spPr>
          <a:xfrm>
            <a:off x="169863" y="101600"/>
            <a:ext cx="6340475" cy="965200"/>
          </a:xfrm>
        </p:spPr>
        <p:txBody>
          <a:bodyPr/>
          <a:lstStyle/>
          <a:p>
            <a:r>
              <a:rPr lang="en-GB" altLang="en-US" b="1" dirty="0">
                <a:latin typeface="Comic Sans MS" panose="030F0702030302020204" pitchFamily="66" charset="0"/>
              </a:rPr>
              <a:t>Introduction to Year 7 RE</a:t>
            </a:r>
            <a:endParaRPr lang="en-GB" altLang="en-US" dirty="0">
              <a:latin typeface="Comic Sans MS" panose="030F0702030302020204" pitchFamily="66" charset="0"/>
            </a:endParaRPr>
          </a:p>
        </p:txBody>
      </p:sp>
      <p:sp>
        <p:nvSpPr>
          <p:cNvPr id="29700" name="Text Placeholder 8"/>
          <p:cNvSpPr>
            <a:spLocks noGrp="1"/>
          </p:cNvSpPr>
          <p:nvPr>
            <p:ph type="body" sz="quarter" idx="12"/>
          </p:nvPr>
        </p:nvSpPr>
        <p:spPr>
          <a:xfrm>
            <a:off x="6731000" y="1230313"/>
            <a:ext cx="2209800" cy="3036887"/>
          </a:xfrm>
        </p:spPr>
        <p:txBody>
          <a:bodyPr>
            <a:normAutofit/>
          </a:bodyPr>
          <a:lstStyle/>
          <a:p>
            <a:pPr eaLnBrk="1" hangingPunct="1">
              <a:buFont typeface="Arial" charset="0"/>
              <a:buNone/>
              <a:defRPr/>
            </a:pPr>
            <a:r>
              <a:rPr lang="en-GB" altLang="en-US" dirty="0">
                <a:latin typeface="Comic Sans MS" panose="030F0702030302020204" pitchFamily="66" charset="0"/>
              </a:rPr>
              <a:t>Learning Objectives:</a:t>
            </a:r>
          </a:p>
          <a:p>
            <a:pPr eaLnBrk="1" hangingPunct="1">
              <a:buFont typeface="Arial" charset="0"/>
              <a:buNone/>
              <a:defRPr/>
            </a:pPr>
            <a:r>
              <a:rPr lang="en-GB" dirty="0">
                <a:latin typeface="Comic Sans MS" panose="030F0702030302020204" pitchFamily="66" charset="0"/>
              </a:rPr>
              <a:t>KNOW key features of some religions</a:t>
            </a:r>
          </a:p>
          <a:p>
            <a:r>
              <a:rPr lang="en-GB" dirty="0">
                <a:latin typeface="Comic Sans MS" panose="030F0702030302020204" pitchFamily="66" charset="0"/>
              </a:rPr>
              <a:t>UNDERSTAND how religions are different </a:t>
            </a:r>
          </a:p>
          <a:p>
            <a:r>
              <a:rPr lang="en-GB" dirty="0">
                <a:latin typeface="Comic Sans MS" panose="030F0702030302020204" pitchFamily="66" charset="0"/>
              </a:rPr>
              <a:t>BE ABLE TO identify different features from different religions</a:t>
            </a:r>
          </a:p>
          <a:p>
            <a:pPr eaLnBrk="1" hangingPunct="1">
              <a:buFont typeface="Arial" charset="0"/>
              <a:buNone/>
              <a:defRPr/>
            </a:pPr>
            <a:endParaRPr lang="en-GB" altLang="en-US" dirty="0">
              <a:latin typeface="Comic Sans MS" panose="030F0702030302020204" pitchFamily="66" charset="0"/>
            </a:endParaRPr>
          </a:p>
          <a:p>
            <a:pPr eaLnBrk="1" hangingPunct="1">
              <a:buFont typeface="Arial" charset="0"/>
              <a:buNone/>
              <a:defRPr/>
            </a:pPr>
            <a:endParaRPr lang="en-GB" altLang="en-US" sz="400" dirty="0">
              <a:latin typeface="Comic Sans MS" panose="030F0702030302020204" pitchFamily="66" charset="0"/>
            </a:endParaRPr>
          </a:p>
        </p:txBody>
      </p:sp>
      <p:sp>
        <p:nvSpPr>
          <p:cNvPr id="23557" name="Text Placeholder 9"/>
          <p:cNvSpPr>
            <a:spLocks noGrp="1"/>
          </p:cNvSpPr>
          <p:nvPr>
            <p:ph type="body" sz="quarter" idx="13"/>
          </p:nvPr>
        </p:nvSpPr>
        <p:spPr/>
        <p:txBody>
          <a:bodyPr>
            <a:normAutofit fontScale="92500" lnSpcReduction="10000"/>
          </a:bodyPr>
          <a:lstStyle/>
          <a:p>
            <a:pPr eaLnBrk="1" hangingPunct="1"/>
            <a:r>
              <a:rPr lang="en-GB" altLang="en-US" dirty="0">
                <a:latin typeface="Comic Sans MS" panose="030F0702030302020204" pitchFamily="66" charset="0"/>
              </a:rPr>
              <a:t>Key Words</a:t>
            </a:r>
          </a:p>
          <a:p>
            <a:pPr eaLnBrk="1" hangingPunct="1"/>
            <a:endParaRPr lang="en-GB" altLang="en-US" sz="500" b="0" dirty="0">
              <a:latin typeface="Comic Sans MS" panose="030F0702030302020204" pitchFamily="66" charset="0"/>
            </a:endParaRPr>
          </a:p>
          <a:p>
            <a:pPr eaLnBrk="1" hangingPunct="1"/>
            <a:r>
              <a:rPr lang="en-GB" altLang="en-US" sz="1600" b="0" dirty="0">
                <a:latin typeface="Comic Sans MS" panose="030F0702030302020204" pitchFamily="66" charset="0"/>
              </a:rPr>
              <a:t>Christian</a:t>
            </a:r>
          </a:p>
          <a:p>
            <a:pPr eaLnBrk="1" hangingPunct="1"/>
            <a:r>
              <a:rPr lang="en-GB" altLang="en-US" sz="1600" b="0" dirty="0">
                <a:latin typeface="Comic Sans MS" panose="030F0702030302020204" pitchFamily="66" charset="0"/>
              </a:rPr>
              <a:t>Buddhist </a:t>
            </a:r>
          </a:p>
          <a:p>
            <a:pPr eaLnBrk="1" hangingPunct="1"/>
            <a:r>
              <a:rPr lang="en-GB" altLang="en-US" sz="1600" b="0" dirty="0">
                <a:latin typeface="Comic Sans MS" panose="030F0702030302020204" pitchFamily="66" charset="0"/>
              </a:rPr>
              <a:t>Judaism</a:t>
            </a:r>
          </a:p>
          <a:p>
            <a:pPr eaLnBrk="1" hangingPunct="1"/>
            <a:r>
              <a:rPr lang="en-GB" altLang="en-US" sz="1600" b="0" dirty="0">
                <a:latin typeface="Comic Sans MS" panose="030F0702030302020204" pitchFamily="66" charset="0"/>
              </a:rPr>
              <a:t>Islam</a:t>
            </a:r>
          </a:p>
          <a:p>
            <a:pPr eaLnBrk="1" hangingPunct="1"/>
            <a:r>
              <a:rPr lang="en-GB" altLang="en-US" sz="1600" b="0" dirty="0">
                <a:latin typeface="Comic Sans MS" panose="030F0702030302020204" pitchFamily="66" charset="0"/>
              </a:rPr>
              <a:t>Hindu</a:t>
            </a:r>
          </a:p>
          <a:p>
            <a:pPr eaLnBrk="1" hangingPunct="1"/>
            <a:r>
              <a:rPr lang="en-GB" altLang="en-US" sz="1600" b="0" dirty="0">
                <a:latin typeface="Comic Sans MS" panose="030F0702030302020204" pitchFamily="66" charset="0"/>
              </a:rPr>
              <a:t>Sikh</a:t>
            </a:r>
          </a:p>
        </p:txBody>
      </p:sp>
      <p:pic>
        <p:nvPicPr>
          <p:cNvPr id="3" name="Picture 2">
            <a:extLst>
              <a:ext uri="{FF2B5EF4-FFF2-40B4-BE49-F238E27FC236}">
                <a16:creationId xmlns:a16="http://schemas.microsoft.com/office/drawing/2014/main" id="{6BC3E57A-9D4F-42FC-B16F-840F64A2A34D}"/>
              </a:ext>
            </a:extLst>
          </p:cNvPr>
          <p:cNvPicPr>
            <a:picLocks noChangeAspect="1"/>
          </p:cNvPicPr>
          <p:nvPr/>
        </p:nvPicPr>
        <p:blipFill>
          <a:blip r:embed="rId3"/>
          <a:stretch>
            <a:fillRect/>
          </a:stretch>
        </p:blipFill>
        <p:spPr>
          <a:xfrm>
            <a:off x="1053902" y="3157241"/>
            <a:ext cx="4572396" cy="3429297"/>
          </a:xfrm>
          <a:prstGeom prst="rect">
            <a:avLst/>
          </a:prstGeom>
        </p:spPr>
      </p:pic>
      <p:sp>
        <p:nvSpPr>
          <p:cNvPr id="4" name="TextBox 3">
            <a:extLst>
              <a:ext uri="{FF2B5EF4-FFF2-40B4-BE49-F238E27FC236}">
                <a16:creationId xmlns:a16="http://schemas.microsoft.com/office/drawing/2014/main" id="{A7DD8771-5D88-4D66-BDF4-6667F6687848}"/>
              </a:ext>
            </a:extLst>
          </p:cNvPr>
          <p:cNvSpPr txBox="1"/>
          <p:nvPr/>
        </p:nvSpPr>
        <p:spPr>
          <a:xfrm>
            <a:off x="323528" y="1772816"/>
            <a:ext cx="5904656" cy="1077218"/>
          </a:xfrm>
          <a:prstGeom prst="rect">
            <a:avLst/>
          </a:prstGeom>
          <a:noFill/>
        </p:spPr>
        <p:txBody>
          <a:bodyPr wrap="square" rtlCol="0">
            <a:spAutoFit/>
          </a:bodyPr>
          <a:lstStyle/>
          <a:p>
            <a:pPr algn="ctr"/>
            <a:r>
              <a:rPr lang="en-GB" sz="3200" dirty="0">
                <a:latin typeface="Comic Sans MS" panose="030F0702030302020204" pitchFamily="66" charset="0"/>
              </a:rPr>
              <a:t>Well done – you are now a bit more “Ready for KEVI”</a:t>
            </a:r>
          </a:p>
        </p:txBody>
      </p:sp>
      <p:pic>
        <p:nvPicPr>
          <p:cNvPr id="8" name="Picture 7" descr="A picture containing drawing&#10;&#10;Description automatically generated">
            <a:extLst>
              <a:ext uri="{FF2B5EF4-FFF2-40B4-BE49-F238E27FC236}">
                <a16:creationId xmlns:a16="http://schemas.microsoft.com/office/drawing/2014/main" id="{DAC38416-1E2B-4097-A06D-3F11706C9B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3902" y="4128222"/>
            <a:ext cx="4248472" cy="1487333"/>
          </a:xfrm>
          <a:prstGeom prst="rect">
            <a:avLst/>
          </a:prstGeom>
        </p:spPr>
      </p:pic>
    </p:spTree>
    <p:extLst>
      <p:ext uri="{BB962C8B-B14F-4D97-AF65-F5344CB8AC3E}">
        <p14:creationId xmlns:p14="http://schemas.microsoft.com/office/powerpoint/2010/main" val="3602474089"/>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870</TotalTime>
  <Words>531</Words>
  <Application>Microsoft Office PowerPoint</Application>
  <PresentationFormat>On-screen Show (4:3)</PresentationFormat>
  <Paragraphs>148</Paragraphs>
  <Slides>8</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Differentiation</dc:title>
  <dc:creator>tickell.d</dc:creator>
  <cp:lastModifiedBy>David Lomas</cp:lastModifiedBy>
  <cp:revision>81</cp:revision>
  <cp:lastPrinted>2018-09-12T15:33:25Z</cp:lastPrinted>
  <dcterms:created xsi:type="dcterms:W3CDTF">2015-04-29T11:07:56Z</dcterms:created>
  <dcterms:modified xsi:type="dcterms:W3CDTF">2020-06-04T13:39:15Z</dcterms:modified>
</cp:coreProperties>
</file>